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sldIdLst>
    <p:sldId id="256" r:id="rId2"/>
    <p:sldId id="257" r:id="rId3"/>
    <p:sldId id="263" r:id="rId4"/>
    <p:sldId id="264" r:id="rId5"/>
    <p:sldId id="265" r:id="rId6"/>
    <p:sldId id="267" r:id="rId7"/>
    <p:sldId id="259" r:id="rId8"/>
    <p:sldId id="266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9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2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4A2394-1BE9-4F6F-AD06-9C879F24D09E}" type="doc">
      <dgm:prSet loTypeId="urn:microsoft.com/office/officeart/2009/3/layout/StepUpProcess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5302A75-5B35-4302-91F4-193EF2083540}">
      <dgm:prSet phldrT="[Text]"/>
      <dgm:spPr/>
      <dgm:t>
        <a:bodyPr/>
        <a:lstStyle/>
        <a:p>
          <a:r>
            <a:rPr lang="en-US" dirty="0" smtClean="0"/>
            <a:t>Long-term goals and objectives</a:t>
          </a:r>
          <a:endParaRPr lang="en-US" dirty="0"/>
        </a:p>
      </dgm:t>
    </dgm:pt>
    <dgm:pt modelId="{4058C938-65B1-434F-AAEF-5DB99F87AB03}" type="parTrans" cxnId="{9A18F18F-4900-4916-BC44-52055A606C62}">
      <dgm:prSet/>
      <dgm:spPr/>
      <dgm:t>
        <a:bodyPr/>
        <a:lstStyle/>
        <a:p>
          <a:endParaRPr lang="en-US"/>
        </a:p>
      </dgm:t>
    </dgm:pt>
    <dgm:pt modelId="{80364084-1AD3-49A4-840F-2A301B441750}" type="sibTrans" cxnId="{9A18F18F-4900-4916-BC44-52055A606C62}">
      <dgm:prSet/>
      <dgm:spPr/>
      <dgm:t>
        <a:bodyPr/>
        <a:lstStyle/>
        <a:p>
          <a:endParaRPr lang="en-US"/>
        </a:p>
      </dgm:t>
    </dgm:pt>
    <dgm:pt modelId="{2DC2DF7C-0F4A-4E0C-9995-47D8BA177C15}">
      <dgm:prSet phldrT="[Text]"/>
      <dgm:spPr/>
      <dgm:t>
        <a:bodyPr/>
        <a:lstStyle/>
        <a:p>
          <a:r>
            <a:rPr lang="en-US" dirty="0" smtClean="0"/>
            <a:t>Identify high-potential candidates</a:t>
          </a:r>
          <a:endParaRPr lang="en-US" dirty="0"/>
        </a:p>
      </dgm:t>
    </dgm:pt>
    <dgm:pt modelId="{DB706B18-C170-4E85-9753-4FAF20984C50}" type="parTrans" cxnId="{1855CF2B-B6AE-49A5-88D5-6EA93C3CB784}">
      <dgm:prSet/>
      <dgm:spPr/>
      <dgm:t>
        <a:bodyPr/>
        <a:lstStyle/>
        <a:p>
          <a:endParaRPr lang="en-US"/>
        </a:p>
      </dgm:t>
    </dgm:pt>
    <dgm:pt modelId="{C53FD07C-A085-44AF-AA7C-70D32EFDC8D6}" type="sibTrans" cxnId="{1855CF2B-B6AE-49A5-88D5-6EA93C3CB784}">
      <dgm:prSet/>
      <dgm:spPr/>
      <dgm:t>
        <a:bodyPr/>
        <a:lstStyle/>
        <a:p>
          <a:endParaRPr lang="en-US"/>
        </a:p>
      </dgm:t>
    </dgm:pt>
    <dgm:pt modelId="{D7E3FD12-B3C6-4548-808A-3E5467A25786}">
      <dgm:prSet phldrT="[Text]"/>
      <dgm:spPr/>
      <dgm:t>
        <a:bodyPr/>
        <a:lstStyle/>
        <a:p>
          <a:r>
            <a:rPr lang="en-US" dirty="0" smtClean="0"/>
            <a:t>Development needs</a:t>
          </a:r>
          <a:endParaRPr lang="en-US" dirty="0"/>
        </a:p>
      </dgm:t>
    </dgm:pt>
    <dgm:pt modelId="{4991C51D-994D-4332-A39F-577E3A59A25E}" type="parTrans" cxnId="{10AF8FF8-D756-443C-BFF1-17645A83CE10}">
      <dgm:prSet/>
      <dgm:spPr/>
      <dgm:t>
        <a:bodyPr/>
        <a:lstStyle/>
        <a:p>
          <a:endParaRPr lang="en-US"/>
        </a:p>
      </dgm:t>
    </dgm:pt>
    <dgm:pt modelId="{1D283E41-9C32-46CF-99B2-DFD724A7568E}" type="sibTrans" cxnId="{10AF8FF8-D756-443C-BFF1-17645A83CE10}">
      <dgm:prSet/>
      <dgm:spPr/>
      <dgm:t>
        <a:bodyPr/>
        <a:lstStyle/>
        <a:p>
          <a:endParaRPr lang="en-US"/>
        </a:p>
      </dgm:t>
    </dgm:pt>
    <dgm:pt modelId="{9FDA62F3-39C4-4E4E-AF50-E1541C00120E}">
      <dgm:prSet phldrT="[Text]"/>
      <dgm:spPr/>
      <dgm:t>
        <a:bodyPr/>
        <a:lstStyle/>
        <a:p>
          <a:r>
            <a:rPr lang="en-US" dirty="0" smtClean="0"/>
            <a:t>Workforce trends and predictions</a:t>
          </a:r>
          <a:endParaRPr lang="en-US" dirty="0"/>
        </a:p>
      </dgm:t>
    </dgm:pt>
    <dgm:pt modelId="{B6CDEFC9-AD51-4E74-BAAA-540561E83E3C}" type="parTrans" cxnId="{6FEE8C7F-AD93-4AFF-8D25-206489515440}">
      <dgm:prSet/>
      <dgm:spPr/>
      <dgm:t>
        <a:bodyPr/>
        <a:lstStyle/>
        <a:p>
          <a:endParaRPr lang="en-US"/>
        </a:p>
      </dgm:t>
    </dgm:pt>
    <dgm:pt modelId="{D873871D-33B4-4A5B-9211-A610DD301266}" type="sibTrans" cxnId="{6FEE8C7F-AD93-4AFF-8D25-206489515440}">
      <dgm:prSet/>
      <dgm:spPr/>
      <dgm:t>
        <a:bodyPr/>
        <a:lstStyle/>
        <a:p>
          <a:endParaRPr lang="en-US"/>
        </a:p>
      </dgm:t>
    </dgm:pt>
    <dgm:pt modelId="{97E39B1C-D962-4170-8CFA-E178FC2C7CF2}" type="pres">
      <dgm:prSet presAssocID="{5F4A2394-1BE9-4F6F-AD06-9C879F24D09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9E4B70C6-80B3-480C-9E99-ECC11B223EC1}" type="pres">
      <dgm:prSet presAssocID="{E5302A75-5B35-4302-91F4-193EF2083540}" presName="composite" presStyleCnt="0"/>
      <dgm:spPr/>
    </dgm:pt>
    <dgm:pt modelId="{776BD19C-98B8-411F-B9D6-30CB43CA1409}" type="pres">
      <dgm:prSet presAssocID="{E5302A75-5B35-4302-91F4-193EF2083540}" presName="LShape" presStyleLbl="alignNode1" presStyleIdx="0" presStyleCnt="7"/>
      <dgm:spPr/>
    </dgm:pt>
    <dgm:pt modelId="{C9AFF21D-C6B0-4BEF-A48A-42A02C0C7375}" type="pres">
      <dgm:prSet presAssocID="{E5302A75-5B35-4302-91F4-193EF2083540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F7CCA4-6721-464B-84A5-0572CD529140}" type="pres">
      <dgm:prSet presAssocID="{E5302A75-5B35-4302-91F4-193EF2083540}" presName="Triangle" presStyleLbl="alignNode1" presStyleIdx="1" presStyleCnt="7"/>
      <dgm:spPr/>
    </dgm:pt>
    <dgm:pt modelId="{A8701C66-BFFA-4826-9AD8-6F9576F46B9F}" type="pres">
      <dgm:prSet presAssocID="{80364084-1AD3-49A4-840F-2A301B441750}" presName="sibTrans" presStyleCnt="0"/>
      <dgm:spPr/>
    </dgm:pt>
    <dgm:pt modelId="{C3DAD452-CA1F-48C4-A061-F6C1B581E83D}" type="pres">
      <dgm:prSet presAssocID="{80364084-1AD3-49A4-840F-2A301B441750}" presName="space" presStyleCnt="0"/>
      <dgm:spPr/>
    </dgm:pt>
    <dgm:pt modelId="{F2D2AEE2-0713-4934-83BF-AC3E10243168}" type="pres">
      <dgm:prSet presAssocID="{2DC2DF7C-0F4A-4E0C-9995-47D8BA177C15}" presName="composite" presStyleCnt="0"/>
      <dgm:spPr/>
    </dgm:pt>
    <dgm:pt modelId="{C836A8A8-CA8E-4B8A-A2AF-56B68C8D8D48}" type="pres">
      <dgm:prSet presAssocID="{2DC2DF7C-0F4A-4E0C-9995-47D8BA177C15}" presName="LShape" presStyleLbl="alignNode1" presStyleIdx="2" presStyleCnt="7"/>
      <dgm:spPr/>
    </dgm:pt>
    <dgm:pt modelId="{876501CF-DA8A-4F3B-B36F-667C2EB9E189}" type="pres">
      <dgm:prSet presAssocID="{2DC2DF7C-0F4A-4E0C-9995-47D8BA177C15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ACB939-0339-40CA-9F20-6DD009B87C3F}" type="pres">
      <dgm:prSet presAssocID="{2DC2DF7C-0F4A-4E0C-9995-47D8BA177C15}" presName="Triangle" presStyleLbl="alignNode1" presStyleIdx="3" presStyleCnt="7"/>
      <dgm:spPr/>
    </dgm:pt>
    <dgm:pt modelId="{FFD623D7-D2BF-43A5-98C1-ADDA8D60C54A}" type="pres">
      <dgm:prSet presAssocID="{C53FD07C-A085-44AF-AA7C-70D32EFDC8D6}" presName="sibTrans" presStyleCnt="0"/>
      <dgm:spPr/>
    </dgm:pt>
    <dgm:pt modelId="{6D153114-46A0-4825-938F-49CE24FAD7C0}" type="pres">
      <dgm:prSet presAssocID="{C53FD07C-A085-44AF-AA7C-70D32EFDC8D6}" presName="space" presStyleCnt="0"/>
      <dgm:spPr/>
    </dgm:pt>
    <dgm:pt modelId="{4B97CDB4-6900-492D-A197-5C1C37898743}" type="pres">
      <dgm:prSet presAssocID="{D7E3FD12-B3C6-4548-808A-3E5467A25786}" presName="composite" presStyleCnt="0"/>
      <dgm:spPr/>
    </dgm:pt>
    <dgm:pt modelId="{AAAAEEBA-2AD3-4E2F-AC8F-32EAC6A1272F}" type="pres">
      <dgm:prSet presAssocID="{D7E3FD12-B3C6-4548-808A-3E5467A25786}" presName="LShape" presStyleLbl="alignNode1" presStyleIdx="4" presStyleCnt="7"/>
      <dgm:spPr/>
    </dgm:pt>
    <dgm:pt modelId="{16290D90-375D-42E2-86BD-A7FA7F0164BF}" type="pres">
      <dgm:prSet presAssocID="{D7E3FD12-B3C6-4548-808A-3E5467A25786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7B617B-6292-417C-AA6F-DBEF9DB512F0}" type="pres">
      <dgm:prSet presAssocID="{D7E3FD12-B3C6-4548-808A-3E5467A25786}" presName="Triangle" presStyleLbl="alignNode1" presStyleIdx="5" presStyleCnt="7"/>
      <dgm:spPr/>
    </dgm:pt>
    <dgm:pt modelId="{6EDE5B1F-774A-49CF-9832-77AAF3EC9C21}" type="pres">
      <dgm:prSet presAssocID="{1D283E41-9C32-46CF-99B2-DFD724A7568E}" presName="sibTrans" presStyleCnt="0"/>
      <dgm:spPr/>
    </dgm:pt>
    <dgm:pt modelId="{775D3544-558A-4D6F-A3F0-19A24161CF32}" type="pres">
      <dgm:prSet presAssocID="{1D283E41-9C32-46CF-99B2-DFD724A7568E}" presName="space" presStyleCnt="0"/>
      <dgm:spPr/>
    </dgm:pt>
    <dgm:pt modelId="{5D1125B0-A22D-4F79-A57F-9EF1BCD13814}" type="pres">
      <dgm:prSet presAssocID="{9FDA62F3-39C4-4E4E-AF50-E1541C00120E}" presName="composite" presStyleCnt="0"/>
      <dgm:spPr/>
    </dgm:pt>
    <dgm:pt modelId="{6AA35437-30AC-4F86-BF72-9CDE81B4CC0E}" type="pres">
      <dgm:prSet presAssocID="{9FDA62F3-39C4-4E4E-AF50-E1541C00120E}" presName="LShape" presStyleLbl="alignNode1" presStyleIdx="6" presStyleCnt="7"/>
      <dgm:spPr/>
    </dgm:pt>
    <dgm:pt modelId="{FBDAF0EC-E572-45D2-A8B9-39607D7B0729}" type="pres">
      <dgm:prSet presAssocID="{9FDA62F3-39C4-4E4E-AF50-E1541C00120E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308225E-E01B-4370-A7AC-3012B2565F7F}" type="presOf" srcId="{5F4A2394-1BE9-4F6F-AD06-9C879F24D09E}" destId="{97E39B1C-D962-4170-8CFA-E178FC2C7CF2}" srcOrd="0" destOrd="0" presId="urn:microsoft.com/office/officeart/2009/3/layout/StepUpProcess"/>
    <dgm:cxn modelId="{10AF8FF8-D756-443C-BFF1-17645A83CE10}" srcId="{5F4A2394-1BE9-4F6F-AD06-9C879F24D09E}" destId="{D7E3FD12-B3C6-4548-808A-3E5467A25786}" srcOrd="2" destOrd="0" parTransId="{4991C51D-994D-4332-A39F-577E3A59A25E}" sibTransId="{1D283E41-9C32-46CF-99B2-DFD724A7568E}"/>
    <dgm:cxn modelId="{91323D1F-9900-446E-85CA-50A6957591A6}" type="presOf" srcId="{9FDA62F3-39C4-4E4E-AF50-E1541C00120E}" destId="{FBDAF0EC-E572-45D2-A8B9-39607D7B0729}" srcOrd="0" destOrd="0" presId="urn:microsoft.com/office/officeart/2009/3/layout/StepUpProcess"/>
    <dgm:cxn modelId="{AC897130-96CC-46FB-9547-1996CE780F7C}" type="presOf" srcId="{D7E3FD12-B3C6-4548-808A-3E5467A25786}" destId="{16290D90-375D-42E2-86BD-A7FA7F0164BF}" srcOrd="0" destOrd="0" presId="urn:microsoft.com/office/officeart/2009/3/layout/StepUpProcess"/>
    <dgm:cxn modelId="{9A18F18F-4900-4916-BC44-52055A606C62}" srcId="{5F4A2394-1BE9-4F6F-AD06-9C879F24D09E}" destId="{E5302A75-5B35-4302-91F4-193EF2083540}" srcOrd="0" destOrd="0" parTransId="{4058C938-65B1-434F-AAEF-5DB99F87AB03}" sibTransId="{80364084-1AD3-49A4-840F-2A301B441750}"/>
    <dgm:cxn modelId="{D7FFB91D-0602-46A2-92C2-3B8D56B16240}" type="presOf" srcId="{E5302A75-5B35-4302-91F4-193EF2083540}" destId="{C9AFF21D-C6B0-4BEF-A48A-42A02C0C7375}" srcOrd="0" destOrd="0" presId="urn:microsoft.com/office/officeart/2009/3/layout/StepUpProcess"/>
    <dgm:cxn modelId="{1855CF2B-B6AE-49A5-88D5-6EA93C3CB784}" srcId="{5F4A2394-1BE9-4F6F-AD06-9C879F24D09E}" destId="{2DC2DF7C-0F4A-4E0C-9995-47D8BA177C15}" srcOrd="1" destOrd="0" parTransId="{DB706B18-C170-4E85-9753-4FAF20984C50}" sibTransId="{C53FD07C-A085-44AF-AA7C-70D32EFDC8D6}"/>
    <dgm:cxn modelId="{90E885B5-E2BE-4EF9-8C5D-6A9A38889571}" type="presOf" srcId="{2DC2DF7C-0F4A-4E0C-9995-47D8BA177C15}" destId="{876501CF-DA8A-4F3B-B36F-667C2EB9E189}" srcOrd="0" destOrd="0" presId="urn:microsoft.com/office/officeart/2009/3/layout/StepUpProcess"/>
    <dgm:cxn modelId="{6FEE8C7F-AD93-4AFF-8D25-206489515440}" srcId="{5F4A2394-1BE9-4F6F-AD06-9C879F24D09E}" destId="{9FDA62F3-39C4-4E4E-AF50-E1541C00120E}" srcOrd="3" destOrd="0" parTransId="{B6CDEFC9-AD51-4E74-BAAA-540561E83E3C}" sibTransId="{D873871D-33B4-4A5B-9211-A610DD301266}"/>
    <dgm:cxn modelId="{2E692D18-49AC-4F9C-842A-F1942110C6A8}" type="presParOf" srcId="{97E39B1C-D962-4170-8CFA-E178FC2C7CF2}" destId="{9E4B70C6-80B3-480C-9E99-ECC11B223EC1}" srcOrd="0" destOrd="0" presId="urn:microsoft.com/office/officeart/2009/3/layout/StepUpProcess"/>
    <dgm:cxn modelId="{9BBECA2A-8770-4A66-BB18-25C99EC70A5F}" type="presParOf" srcId="{9E4B70C6-80B3-480C-9E99-ECC11B223EC1}" destId="{776BD19C-98B8-411F-B9D6-30CB43CA1409}" srcOrd="0" destOrd="0" presId="urn:microsoft.com/office/officeart/2009/3/layout/StepUpProcess"/>
    <dgm:cxn modelId="{7B7540FA-D5B5-4692-A6CE-6D1BA6AEEBC5}" type="presParOf" srcId="{9E4B70C6-80B3-480C-9E99-ECC11B223EC1}" destId="{C9AFF21D-C6B0-4BEF-A48A-42A02C0C7375}" srcOrd="1" destOrd="0" presId="urn:microsoft.com/office/officeart/2009/3/layout/StepUpProcess"/>
    <dgm:cxn modelId="{C99E81C9-D6D1-4387-827F-119F486B4339}" type="presParOf" srcId="{9E4B70C6-80B3-480C-9E99-ECC11B223EC1}" destId="{4EF7CCA4-6721-464B-84A5-0572CD529140}" srcOrd="2" destOrd="0" presId="urn:microsoft.com/office/officeart/2009/3/layout/StepUpProcess"/>
    <dgm:cxn modelId="{25DC29FF-6549-4B93-82AA-3EEE003D7F13}" type="presParOf" srcId="{97E39B1C-D962-4170-8CFA-E178FC2C7CF2}" destId="{A8701C66-BFFA-4826-9AD8-6F9576F46B9F}" srcOrd="1" destOrd="0" presId="urn:microsoft.com/office/officeart/2009/3/layout/StepUpProcess"/>
    <dgm:cxn modelId="{915BAD95-68F3-4B97-BB7C-3CDB8C867CBC}" type="presParOf" srcId="{A8701C66-BFFA-4826-9AD8-6F9576F46B9F}" destId="{C3DAD452-CA1F-48C4-A061-F6C1B581E83D}" srcOrd="0" destOrd="0" presId="urn:microsoft.com/office/officeart/2009/3/layout/StepUpProcess"/>
    <dgm:cxn modelId="{646E021D-0BC8-4486-AC16-27DD94D84A19}" type="presParOf" srcId="{97E39B1C-D962-4170-8CFA-E178FC2C7CF2}" destId="{F2D2AEE2-0713-4934-83BF-AC3E10243168}" srcOrd="2" destOrd="0" presId="urn:microsoft.com/office/officeart/2009/3/layout/StepUpProcess"/>
    <dgm:cxn modelId="{10DC92CE-0BF6-46BD-8B04-0004A05E134C}" type="presParOf" srcId="{F2D2AEE2-0713-4934-83BF-AC3E10243168}" destId="{C836A8A8-CA8E-4B8A-A2AF-56B68C8D8D48}" srcOrd="0" destOrd="0" presId="urn:microsoft.com/office/officeart/2009/3/layout/StepUpProcess"/>
    <dgm:cxn modelId="{3BFADDE7-354F-4365-BA05-D307C8DBCD75}" type="presParOf" srcId="{F2D2AEE2-0713-4934-83BF-AC3E10243168}" destId="{876501CF-DA8A-4F3B-B36F-667C2EB9E189}" srcOrd="1" destOrd="0" presId="urn:microsoft.com/office/officeart/2009/3/layout/StepUpProcess"/>
    <dgm:cxn modelId="{52FFBBDB-209B-4295-9F90-2E0099D94D96}" type="presParOf" srcId="{F2D2AEE2-0713-4934-83BF-AC3E10243168}" destId="{46ACB939-0339-40CA-9F20-6DD009B87C3F}" srcOrd="2" destOrd="0" presId="urn:microsoft.com/office/officeart/2009/3/layout/StepUpProcess"/>
    <dgm:cxn modelId="{66FF170A-C088-434A-B2E6-046CDDF69E93}" type="presParOf" srcId="{97E39B1C-D962-4170-8CFA-E178FC2C7CF2}" destId="{FFD623D7-D2BF-43A5-98C1-ADDA8D60C54A}" srcOrd="3" destOrd="0" presId="urn:microsoft.com/office/officeart/2009/3/layout/StepUpProcess"/>
    <dgm:cxn modelId="{619A46DD-314C-489C-A637-7B65CEF14D5F}" type="presParOf" srcId="{FFD623D7-D2BF-43A5-98C1-ADDA8D60C54A}" destId="{6D153114-46A0-4825-938F-49CE24FAD7C0}" srcOrd="0" destOrd="0" presId="urn:microsoft.com/office/officeart/2009/3/layout/StepUpProcess"/>
    <dgm:cxn modelId="{83D3D9ED-FB5D-4F74-B0DC-B7943047A925}" type="presParOf" srcId="{97E39B1C-D962-4170-8CFA-E178FC2C7CF2}" destId="{4B97CDB4-6900-492D-A197-5C1C37898743}" srcOrd="4" destOrd="0" presId="urn:microsoft.com/office/officeart/2009/3/layout/StepUpProcess"/>
    <dgm:cxn modelId="{C283F9AF-CDEB-4D8F-B4E7-CCEE3C7FA12A}" type="presParOf" srcId="{4B97CDB4-6900-492D-A197-5C1C37898743}" destId="{AAAAEEBA-2AD3-4E2F-AC8F-32EAC6A1272F}" srcOrd="0" destOrd="0" presId="urn:microsoft.com/office/officeart/2009/3/layout/StepUpProcess"/>
    <dgm:cxn modelId="{0B4BAE81-A870-4F06-AF31-27B2D403688C}" type="presParOf" srcId="{4B97CDB4-6900-492D-A197-5C1C37898743}" destId="{16290D90-375D-42E2-86BD-A7FA7F0164BF}" srcOrd="1" destOrd="0" presId="urn:microsoft.com/office/officeart/2009/3/layout/StepUpProcess"/>
    <dgm:cxn modelId="{7D42222D-B118-40D2-9F99-1BDC6ADCE5B0}" type="presParOf" srcId="{4B97CDB4-6900-492D-A197-5C1C37898743}" destId="{F47B617B-6292-417C-AA6F-DBEF9DB512F0}" srcOrd="2" destOrd="0" presId="urn:microsoft.com/office/officeart/2009/3/layout/StepUpProcess"/>
    <dgm:cxn modelId="{AB5195CB-5636-4CFF-B749-F5A60906D4BB}" type="presParOf" srcId="{97E39B1C-D962-4170-8CFA-E178FC2C7CF2}" destId="{6EDE5B1F-774A-49CF-9832-77AAF3EC9C21}" srcOrd="5" destOrd="0" presId="urn:microsoft.com/office/officeart/2009/3/layout/StepUpProcess"/>
    <dgm:cxn modelId="{2C84A259-2A13-4782-99DF-0D51FABCDF4B}" type="presParOf" srcId="{6EDE5B1F-774A-49CF-9832-77AAF3EC9C21}" destId="{775D3544-558A-4D6F-A3F0-19A24161CF32}" srcOrd="0" destOrd="0" presId="urn:microsoft.com/office/officeart/2009/3/layout/StepUpProcess"/>
    <dgm:cxn modelId="{FF1E7535-21A2-4306-91E2-8B737AB562CC}" type="presParOf" srcId="{97E39B1C-D962-4170-8CFA-E178FC2C7CF2}" destId="{5D1125B0-A22D-4F79-A57F-9EF1BCD13814}" srcOrd="6" destOrd="0" presId="urn:microsoft.com/office/officeart/2009/3/layout/StepUpProcess"/>
    <dgm:cxn modelId="{78E30AC5-F46A-41EC-9A42-C1162A92719A}" type="presParOf" srcId="{5D1125B0-A22D-4F79-A57F-9EF1BCD13814}" destId="{6AA35437-30AC-4F86-BF72-9CDE81B4CC0E}" srcOrd="0" destOrd="0" presId="urn:microsoft.com/office/officeart/2009/3/layout/StepUpProcess"/>
    <dgm:cxn modelId="{772A4EE4-D825-4DD9-AB0F-D1D9F459D9CE}" type="presParOf" srcId="{5D1125B0-A22D-4F79-A57F-9EF1BCD13814}" destId="{FBDAF0EC-E572-45D2-A8B9-39607D7B0729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E9AD98-2904-46A8-A2DB-D1368AC3F952}" type="doc">
      <dgm:prSet loTypeId="urn:microsoft.com/office/officeart/2005/8/layout/equation2" loCatId="process" qsTypeId="urn:microsoft.com/office/officeart/2005/8/quickstyle/simple1" qsCatId="simple" csTypeId="urn:microsoft.com/office/officeart/2005/8/colors/accent2_2" csCatId="accent2" phldr="1"/>
      <dgm:spPr/>
    </dgm:pt>
    <dgm:pt modelId="{051CBC15-C043-44FB-ADDC-AC9B838EC1C1}">
      <dgm:prSet phldrT="[Text]"/>
      <dgm:spPr/>
      <dgm:t>
        <a:bodyPr/>
        <a:lstStyle/>
        <a:p>
          <a:r>
            <a:rPr lang="en-US" dirty="0" smtClean="0"/>
            <a:t>Succession Planning</a:t>
          </a:r>
          <a:endParaRPr lang="en-US" dirty="0"/>
        </a:p>
      </dgm:t>
    </dgm:pt>
    <dgm:pt modelId="{8C007408-37E0-44B5-94C8-B4B4C3B89C53}" type="parTrans" cxnId="{59D37783-FC28-4D8D-8752-B0BBE8150DAA}">
      <dgm:prSet/>
      <dgm:spPr/>
      <dgm:t>
        <a:bodyPr/>
        <a:lstStyle/>
        <a:p>
          <a:endParaRPr lang="en-US"/>
        </a:p>
      </dgm:t>
    </dgm:pt>
    <dgm:pt modelId="{CB0C589D-CD11-4BBA-A70C-94D9A9B200F0}" type="sibTrans" cxnId="{59D37783-FC28-4D8D-8752-B0BBE8150DAA}">
      <dgm:prSet/>
      <dgm:spPr/>
      <dgm:t>
        <a:bodyPr/>
        <a:lstStyle/>
        <a:p>
          <a:endParaRPr lang="en-US"/>
        </a:p>
      </dgm:t>
    </dgm:pt>
    <dgm:pt modelId="{CBCD3F26-18DA-4C80-BFE1-DFA3E12A1273}">
      <dgm:prSet phldrT="[Text]"/>
      <dgm:spPr/>
      <dgm:t>
        <a:bodyPr/>
        <a:lstStyle/>
        <a:p>
          <a:r>
            <a:rPr lang="en-US" dirty="0" smtClean="0"/>
            <a:t>Replacement Planning</a:t>
          </a:r>
          <a:endParaRPr lang="en-US" dirty="0"/>
        </a:p>
      </dgm:t>
    </dgm:pt>
    <dgm:pt modelId="{6B767FC5-B770-4C59-A176-0AE1496C89C9}" type="parTrans" cxnId="{6E09BC02-B5DD-49E9-A519-B1368781EBF9}">
      <dgm:prSet/>
      <dgm:spPr/>
      <dgm:t>
        <a:bodyPr/>
        <a:lstStyle/>
        <a:p>
          <a:endParaRPr lang="en-US"/>
        </a:p>
      </dgm:t>
    </dgm:pt>
    <dgm:pt modelId="{100CC33E-AD6F-40AA-BD45-3CA761274830}" type="sibTrans" cxnId="{6E09BC02-B5DD-49E9-A519-B1368781EBF9}">
      <dgm:prSet/>
      <dgm:spPr/>
      <dgm:t>
        <a:bodyPr/>
        <a:lstStyle/>
        <a:p>
          <a:endParaRPr lang="en-US"/>
        </a:p>
      </dgm:t>
    </dgm:pt>
    <dgm:pt modelId="{64D6DDBD-1C28-4535-A85C-73967DC7CC53}">
      <dgm:prSet phldrT="[Text]"/>
      <dgm:spPr/>
      <dgm:t>
        <a:bodyPr/>
        <a:lstStyle/>
        <a:p>
          <a:r>
            <a:rPr lang="en-US" dirty="0" smtClean="0"/>
            <a:t>Agile Workforce</a:t>
          </a:r>
          <a:endParaRPr lang="en-US" dirty="0"/>
        </a:p>
      </dgm:t>
    </dgm:pt>
    <dgm:pt modelId="{84A82658-1311-4B62-8B72-E0302953B567}" type="parTrans" cxnId="{31F2AE0D-6218-4E23-9AF4-8096ECF6E8EA}">
      <dgm:prSet/>
      <dgm:spPr/>
      <dgm:t>
        <a:bodyPr/>
        <a:lstStyle/>
        <a:p>
          <a:endParaRPr lang="en-US"/>
        </a:p>
      </dgm:t>
    </dgm:pt>
    <dgm:pt modelId="{F068D251-6CCC-4D56-9E2B-1F827EFE52EA}" type="sibTrans" cxnId="{31F2AE0D-6218-4E23-9AF4-8096ECF6E8EA}">
      <dgm:prSet/>
      <dgm:spPr/>
      <dgm:t>
        <a:bodyPr/>
        <a:lstStyle/>
        <a:p>
          <a:endParaRPr lang="en-US"/>
        </a:p>
      </dgm:t>
    </dgm:pt>
    <dgm:pt modelId="{A522D1F1-13A2-49E7-BE30-C88E55FD0686}" type="pres">
      <dgm:prSet presAssocID="{FEE9AD98-2904-46A8-A2DB-D1368AC3F952}" presName="Name0" presStyleCnt="0">
        <dgm:presLayoutVars>
          <dgm:dir/>
          <dgm:resizeHandles val="exact"/>
        </dgm:presLayoutVars>
      </dgm:prSet>
      <dgm:spPr/>
    </dgm:pt>
    <dgm:pt modelId="{91614DA8-3F7D-4E8C-ABA6-50F7CEE413A9}" type="pres">
      <dgm:prSet presAssocID="{FEE9AD98-2904-46A8-A2DB-D1368AC3F952}" presName="vNodes" presStyleCnt="0"/>
      <dgm:spPr/>
    </dgm:pt>
    <dgm:pt modelId="{96BB49CB-AD16-448A-A5F3-A30A26E4D000}" type="pres">
      <dgm:prSet presAssocID="{051CBC15-C043-44FB-ADDC-AC9B838EC1C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A75255-FB7E-408F-8062-F81E099FD32B}" type="pres">
      <dgm:prSet presAssocID="{CB0C589D-CD11-4BBA-A70C-94D9A9B200F0}" presName="spacerT" presStyleCnt="0"/>
      <dgm:spPr/>
    </dgm:pt>
    <dgm:pt modelId="{F0C8F647-1D78-4F1A-8D64-87B6B1EFB4D0}" type="pres">
      <dgm:prSet presAssocID="{CB0C589D-CD11-4BBA-A70C-94D9A9B200F0}" presName="sibTrans" presStyleLbl="sibTrans2D1" presStyleIdx="0" presStyleCnt="2"/>
      <dgm:spPr/>
      <dgm:t>
        <a:bodyPr/>
        <a:lstStyle/>
        <a:p>
          <a:endParaRPr lang="en-US"/>
        </a:p>
      </dgm:t>
    </dgm:pt>
    <dgm:pt modelId="{FAFD8714-9CA5-41E7-AFFF-9845CAA9A998}" type="pres">
      <dgm:prSet presAssocID="{CB0C589D-CD11-4BBA-A70C-94D9A9B200F0}" presName="spacerB" presStyleCnt="0"/>
      <dgm:spPr/>
    </dgm:pt>
    <dgm:pt modelId="{C66884DA-9470-4179-B319-148F9E295F42}" type="pres">
      <dgm:prSet presAssocID="{CBCD3F26-18DA-4C80-BFE1-DFA3E12A127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397FE5-6227-4D8C-B32C-4D1BB625223E}" type="pres">
      <dgm:prSet presAssocID="{FEE9AD98-2904-46A8-A2DB-D1368AC3F952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1E2662BE-B2ED-4FCD-92DA-E302B989BA01}" type="pres">
      <dgm:prSet presAssocID="{FEE9AD98-2904-46A8-A2DB-D1368AC3F952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826DE3EF-BCEE-4518-B753-90D7D1835E00}" type="pres">
      <dgm:prSet presAssocID="{FEE9AD98-2904-46A8-A2DB-D1368AC3F952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AF42FDE-E388-4B52-BA88-B4A4CC40D73A}" type="presOf" srcId="{051CBC15-C043-44FB-ADDC-AC9B838EC1C1}" destId="{96BB49CB-AD16-448A-A5F3-A30A26E4D000}" srcOrd="0" destOrd="0" presId="urn:microsoft.com/office/officeart/2005/8/layout/equation2"/>
    <dgm:cxn modelId="{68743F24-5017-4AF8-9971-93F6537A676C}" type="presOf" srcId="{CB0C589D-CD11-4BBA-A70C-94D9A9B200F0}" destId="{F0C8F647-1D78-4F1A-8D64-87B6B1EFB4D0}" srcOrd="0" destOrd="0" presId="urn:microsoft.com/office/officeart/2005/8/layout/equation2"/>
    <dgm:cxn modelId="{5C5EF741-AB04-42D3-A072-B1A6354BB1EA}" type="presOf" srcId="{FEE9AD98-2904-46A8-A2DB-D1368AC3F952}" destId="{A522D1F1-13A2-49E7-BE30-C88E55FD0686}" srcOrd="0" destOrd="0" presId="urn:microsoft.com/office/officeart/2005/8/layout/equation2"/>
    <dgm:cxn modelId="{C51D48E0-CA83-4413-B049-FF7424139855}" type="presOf" srcId="{CBCD3F26-18DA-4C80-BFE1-DFA3E12A1273}" destId="{C66884DA-9470-4179-B319-148F9E295F42}" srcOrd="0" destOrd="0" presId="urn:microsoft.com/office/officeart/2005/8/layout/equation2"/>
    <dgm:cxn modelId="{D86BB0D5-0D89-4682-B056-883128E56A04}" type="presOf" srcId="{100CC33E-AD6F-40AA-BD45-3CA761274830}" destId="{1E2662BE-B2ED-4FCD-92DA-E302B989BA01}" srcOrd="1" destOrd="0" presId="urn:microsoft.com/office/officeart/2005/8/layout/equation2"/>
    <dgm:cxn modelId="{6E09BC02-B5DD-49E9-A519-B1368781EBF9}" srcId="{FEE9AD98-2904-46A8-A2DB-D1368AC3F952}" destId="{CBCD3F26-18DA-4C80-BFE1-DFA3E12A1273}" srcOrd="1" destOrd="0" parTransId="{6B767FC5-B770-4C59-A176-0AE1496C89C9}" sibTransId="{100CC33E-AD6F-40AA-BD45-3CA761274830}"/>
    <dgm:cxn modelId="{59D37783-FC28-4D8D-8752-B0BBE8150DAA}" srcId="{FEE9AD98-2904-46A8-A2DB-D1368AC3F952}" destId="{051CBC15-C043-44FB-ADDC-AC9B838EC1C1}" srcOrd="0" destOrd="0" parTransId="{8C007408-37E0-44B5-94C8-B4B4C3B89C53}" sibTransId="{CB0C589D-CD11-4BBA-A70C-94D9A9B200F0}"/>
    <dgm:cxn modelId="{E1517F28-744C-42E3-82E5-595BF829425B}" type="presOf" srcId="{100CC33E-AD6F-40AA-BD45-3CA761274830}" destId="{98397FE5-6227-4D8C-B32C-4D1BB625223E}" srcOrd="0" destOrd="0" presId="urn:microsoft.com/office/officeart/2005/8/layout/equation2"/>
    <dgm:cxn modelId="{08A263A5-12E3-416B-9C12-1F589346D137}" type="presOf" srcId="{64D6DDBD-1C28-4535-A85C-73967DC7CC53}" destId="{826DE3EF-BCEE-4518-B753-90D7D1835E00}" srcOrd="0" destOrd="0" presId="urn:microsoft.com/office/officeart/2005/8/layout/equation2"/>
    <dgm:cxn modelId="{31F2AE0D-6218-4E23-9AF4-8096ECF6E8EA}" srcId="{FEE9AD98-2904-46A8-A2DB-D1368AC3F952}" destId="{64D6DDBD-1C28-4535-A85C-73967DC7CC53}" srcOrd="2" destOrd="0" parTransId="{84A82658-1311-4B62-8B72-E0302953B567}" sibTransId="{F068D251-6CCC-4D56-9E2B-1F827EFE52EA}"/>
    <dgm:cxn modelId="{8EA88151-DEDD-405C-8D72-5A9BEB5B69BA}" type="presParOf" srcId="{A522D1F1-13A2-49E7-BE30-C88E55FD0686}" destId="{91614DA8-3F7D-4E8C-ABA6-50F7CEE413A9}" srcOrd="0" destOrd="0" presId="urn:microsoft.com/office/officeart/2005/8/layout/equation2"/>
    <dgm:cxn modelId="{6FE2DDED-CA83-4CBA-AA3D-839997204090}" type="presParOf" srcId="{91614DA8-3F7D-4E8C-ABA6-50F7CEE413A9}" destId="{96BB49CB-AD16-448A-A5F3-A30A26E4D000}" srcOrd="0" destOrd="0" presId="urn:microsoft.com/office/officeart/2005/8/layout/equation2"/>
    <dgm:cxn modelId="{D33BDDCE-DC7F-49A5-B816-A0A5E2199D6F}" type="presParOf" srcId="{91614DA8-3F7D-4E8C-ABA6-50F7CEE413A9}" destId="{CEA75255-FB7E-408F-8062-F81E099FD32B}" srcOrd="1" destOrd="0" presId="urn:microsoft.com/office/officeart/2005/8/layout/equation2"/>
    <dgm:cxn modelId="{AEEE045A-B5FD-4720-9841-F41612691487}" type="presParOf" srcId="{91614DA8-3F7D-4E8C-ABA6-50F7CEE413A9}" destId="{F0C8F647-1D78-4F1A-8D64-87B6B1EFB4D0}" srcOrd="2" destOrd="0" presId="urn:microsoft.com/office/officeart/2005/8/layout/equation2"/>
    <dgm:cxn modelId="{6752ED04-4202-418A-B27C-1D3DFC0FA42C}" type="presParOf" srcId="{91614DA8-3F7D-4E8C-ABA6-50F7CEE413A9}" destId="{FAFD8714-9CA5-41E7-AFFF-9845CAA9A998}" srcOrd="3" destOrd="0" presId="urn:microsoft.com/office/officeart/2005/8/layout/equation2"/>
    <dgm:cxn modelId="{7934B3AA-85D5-40F0-8943-5050CA97E1D9}" type="presParOf" srcId="{91614DA8-3F7D-4E8C-ABA6-50F7CEE413A9}" destId="{C66884DA-9470-4179-B319-148F9E295F42}" srcOrd="4" destOrd="0" presId="urn:microsoft.com/office/officeart/2005/8/layout/equation2"/>
    <dgm:cxn modelId="{CAA6818B-AE36-4C5E-8BC2-D4F00EB6075D}" type="presParOf" srcId="{A522D1F1-13A2-49E7-BE30-C88E55FD0686}" destId="{98397FE5-6227-4D8C-B32C-4D1BB625223E}" srcOrd="1" destOrd="0" presId="urn:microsoft.com/office/officeart/2005/8/layout/equation2"/>
    <dgm:cxn modelId="{49626099-EF73-4386-9013-281A5F2CFDEC}" type="presParOf" srcId="{98397FE5-6227-4D8C-B32C-4D1BB625223E}" destId="{1E2662BE-B2ED-4FCD-92DA-E302B989BA01}" srcOrd="0" destOrd="0" presId="urn:microsoft.com/office/officeart/2005/8/layout/equation2"/>
    <dgm:cxn modelId="{DE043F2E-3D1B-4711-B49C-5553141C9F48}" type="presParOf" srcId="{A522D1F1-13A2-49E7-BE30-C88E55FD0686}" destId="{826DE3EF-BCEE-4518-B753-90D7D1835E00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0A2B1F8-F39C-4AC1-9B5F-13F1F5812E9E}" type="doc">
      <dgm:prSet loTypeId="urn:microsoft.com/office/officeart/2005/8/layout/hProcess3" loCatId="process" qsTypeId="urn:microsoft.com/office/officeart/2005/8/quickstyle/3d6" qsCatId="3D" csTypeId="urn:microsoft.com/office/officeart/2005/8/colors/accent0_3" csCatId="mainScheme" phldr="1"/>
      <dgm:spPr/>
    </dgm:pt>
    <dgm:pt modelId="{E45E6276-2A02-49C2-85DC-ABD62B5A0885}">
      <dgm:prSet phldrT="[Text]"/>
      <dgm:spPr/>
      <dgm:t>
        <a:bodyPr/>
        <a:lstStyle/>
        <a:p>
          <a:r>
            <a:rPr lang="en-US" dirty="0" smtClean="0"/>
            <a:t>Stay on Track</a:t>
          </a:r>
          <a:endParaRPr lang="en-US" dirty="0"/>
        </a:p>
      </dgm:t>
    </dgm:pt>
    <dgm:pt modelId="{8FAD234A-E502-4E21-B3D6-EDE6BFC97EAF}" type="parTrans" cxnId="{804A7172-23D8-4E40-A677-C65B3D408252}">
      <dgm:prSet/>
      <dgm:spPr/>
      <dgm:t>
        <a:bodyPr/>
        <a:lstStyle/>
        <a:p>
          <a:endParaRPr lang="en-US"/>
        </a:p>
      </dgm:t>
    </dgm:pt>
    <dgm:pt modelId="{8E3130A6-BBE5-4F71-A1B8-3B3752567481}" type="sibTrans" cxnId="{804A7172-23D8-4E40-A677-C65B3D408252}">
      <dgm:prSet/>
      <dgm:spPr/>
      <dgm:t>
        <a:bodyPr/>
        <a:lstStyle/>
        <a:p>
          <a:endParaRPr lang="en-US"/>
        </a:p>
      </dgm:t>
    </dgm:pt>
    <dgm:pt modelId="{C71AE510-FA9D-4604-AD68-7C688845482D}">
      <dgm:prSet phldrT="[Text]"/>
      <dgm:spPr/>
      <dgm:t>
        <a:bodyPr/>
        <a:lstStyle/>
        <a:p>
          <a:r>
            <a:rPr lang="en-US" dirty="0" smtClean="0"/>
            <a:t>Stay Flexible</a:t>
          </a:r>
          <a:endParaRPr lang="en-US" dirty="0"/>
        </a:p>
      </dgm:t>
    </dgm:pt>
    <dgm:pt modelId="{4E1E8CC5-E238-4D58-8AC3-9032EEA4568A}" type="parTrans" cxnId="{4C96E6F8-3D65-4D8F-941F-ECA576E61DEE}">
      <dgm:prSet/>
      <dgm:spPr/>
      <dgm:t>
        <a:bodyPr/>
        <a:lstStyle/>
        <a:p>
          <a:endParaRPr lang="en-US"/>
        </a:p>
      </dgm:t>
    </dgm:pt>
    <dgm:pt modelId="{0002F9F3-348E-4011-892F-3816634DD0F3}" type="sibTrans" cxnId="{4C96E6F8-3D65-4D8F-941F-ECA576E61DEE}">
      <dgm:prSet/>
      <dgm:spPr/>
      <dgm:t>
        <a:bodyPr/>
        <a:lstStyle/>
        <a:p>
          <a:endParaRPr lang="en-US"/>
        </a:p>
      </dgm:t>
    </dgm:pt>
    <dgm:pt modelId="{DD11AB52-C7A8-4E42-8465-7D83ECA4F461}">
      <dgm:prSet phldrT="[Text]"/>
      <dgm:spPr/>
      <dgm:t>
        <a:bodyPr/>
        <a:lstStyle/>
        <a:p>
          <a:r>
            <a:rPr lang="en-US" dirty="0" smtClean="0"/>
            <a:t>Stay Current</a:t>
          </a:r>
          <a:endParaRPr lang="en-US" dirty="0"/>
        </a:p>
      </dgm:t>
    </dgm:pt>
    <dgm:pt modelId="{F447189D-BB2F-4B11-8160-69902477B335}" type="parTrans" cxnId="{E84622A7-ED9A-4E91-BE7D-4F28731B1E68}">
      <dgm:prSet/>
      <dgm:spPr/>
      <dgm:t>
        <a:bodyPr/>
        <a:lstStyle/>
        <a:p>
          <a:endParaRPr lang="en-US"/>
        </a:p>
      </dgm:t>
    </dgm:pt>
    <dgm:pt modelId="{93F9097D-58DB-4C4D-8910-B00662F1C137}" type="sibTrans" cxnId="{E84622A7-ED9A-4E91-BE7D-4F28731B1E68}">
      <dgm:prSet/>
      <dgm:spPr/>
      <dgm:t>
        <a:bodyPr/>
        <a:lstStyle/>
        <a:p>
          <a:endParaRPr lang="en-US"/>
        </a:p>
      </dgm:t>
    </dgm:pt>
    <dgm:pt modelId="{668AEF20-A4BA-49D6-9952-953ED4AE3D08}" type="pres">
      <dgm:prSet presAssocID="{20A2B1F8-F39C-4AC1-9B5F-13F1F5812E9E}" presName="Name0" presStyleCnt="0">
        <dgm:presLayoutVars>
          <dgm:dir/>
          <dgm:animLvl val="lvl"/>
          <dgm:resizeHandles val="exact"/>
        </dgm:presLayoutVars>
      </dgm:prSet>
      <dgm:spPr/>
    </dgm:pt>
    <dgm:pt modelId="{D8BD79C9-8770-419F-90BA-DEE80C4A88FD}" type="pres">
      <dgm:prSet presAssocID="{20A2B1F8-F39C-4AC1-9B5F-13F1F5812E9E}" presName="dummy" presStyleCnt="0"/>
      <dgm:spPr/>
    </dgm:pt>
    <dgm:pt modelId="{27FB21E2-5CD7-426B-A165-CC9653F38A89}" type="pres">
      <dgm:prSet presAssocID="{20A2B1F8-F39C-4AC1-9B5F-13F1F5812E9E}" presName="linH" presStyleCnt="0"/>
      <dgm:spPr/>
    </dgm:pt>
    <dgm:pt modelId="{DE8CA898-3A82-42EF-AA81-E9A9B90F4528}" type="pres">
      <dgm:prSet presAssocID="{20A2B1F8-F39C-4AC1-9B5F-13F1F5812E9E}" presName="padding1" presStyleCnt="0"/>
      <dgm:spPr/>
    </dgm:pt>
    <dgm:pt modelId="{AEC5A505-CC95-48DB-AC01-C9EE4BBA42AF}" type="pres">
      <dgm:prSet presAssocID="{E45E6276-2A02-49C2-85DC-ABD62B5A0885}" presName="linV" presStyleCnt="0"/>
      <dgm:spPr/>
    </dgm:pt>
    <dgm:pt modelId="{71EA19F0-15AF-4A08-8324-7C55C4420A2A}" type="pres">
      <dgm:prSet presAssocID="{E45E6276-2A02-49C2-85DC-ABD62B5A0885}" presName="spVertical1" presStyleCnt="0"/>
      <dgm:spPr/>
    </dgm:pt>
    <dgm:pt modelId="{5894A45B-4A72-4245-838A-5CE9C9A294EA}" type="pres">
      <dgm:prSet presAssocID="{E45E6276-2A02-49C2-85DC-ABD62B5A0885}" presName="parTx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D0DDB6-0FE5-41A9-9F4B-BE2681DC8750}" type="pres">
      <dgm:prSet presAssocID="{E45E6276-2A02-49C2-85DC-ABD62B5A0885}" presName="spVertical2" presStyleCnt="0"/>
      <dgm:spPr/>
    </dgm:pt>
    <dgm:pt modelId="{DFADFA7C-C132-4891-9E02-837C3B73A183}" type="pres">
      <dgm:prSet presAssocID="{E45E6276-2A02-49C2-85DC-ABD62B5A0885}" presName="spVertical3" presStyleCnt="0"/>
      <dgm:spPr/>
    </dgm:pt>
    <dgm:pt modelId="{0BDD27B4-44FE-4F83-898E-9036045891F1}" type="pres">
      <dgm:prSet presAssocID="{8E3130A6-BBE5-4F71-A1B8-3B3752567481}" presName="space" presStyleCnt="0"/>
      <dgm:spPr/>
    </dgm:pt>
    <dgm:pt modelId="{698225E1-674D-4803-AECA-76A8D68B2DBC}" type="pres">
      <dgm:prSet presAssocID="{C71AE510-FA9D-4604-AD68-7C688845482D}" presName="linV" presStyleCnt="0"/>
      <dgm:spPr/>
    </dgm:pt>
    <dgm:pt modelId="{09558D9E-8AAE-436B-AF6A-2E7BE181D579}" type="pres">
      <dgm:prSet presAssocID="{C71AE510-FA9D-4604-AD68-7C688845482D}" presName="spVertical1" presStyleCnt="0"/>
      <dgm:spPr/>
    </dgm:pt>
    <dgm:pt modelId="{54A2B6D8-D029-4E0B-9949-C46C35BC703D}" type="pres">
      <dgm:prSet presAssocID="{C71AE510-FA9D-4604-AD68-7C688845482D}" presName="parTx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BDDED5-AEE1-466B-8869-58135BD6DFE0}" type="pres">
      <dgm:prSet presAssocID="{C71AE510-FA9D-4604-AD68-7C688845482D}" presName="spVertical2" presStyleCnt="0"/>
      <dgm:spPr/>
    </dgm:pt>
    <dgm:pt modelId="{A1A480C4-4489-47C8-9CF7-867831117158}" type="pres">
      <dgm:prSet presAssocID="{C71AE510-FA9D-4604-AD68-7C688845482D}" presName="spVertical3" presStyleCnt="0"/>
      <dgm:spPr/>
    </dgm:pt>
    <dgm:pt modelId="{876AA386-3227-4608-8D2E-5351009EEDAA}" type="pres">
      <dgm:prSet presAssocID="{0002F9F3-348E-4011-892F-3816634DD0F3}" presName="space" presStyleCnt="0"/>
      <dgm:spPr/>
    </dgm:pt>
    <dgm:pt modelId="{EBD56229-8FC5-44FC-B6BF-3EA38AE1B2F5}" type="pres">
      <dgm:prSet presAssocID="{DD11AB52-C7A8-4E42-8465-7D83ECA4F461}" presName="linV" presStyleCnt="0"/>
      <dgm:spPr/>
    </dgm:pt>
    <dgm:pt modelId="{876CEDC5-2921-4F95-8592-4BDBC74212F7}" type="pres">
      <dgm:prSet presAssocID="{DD11AB52-C7A8-4E42-8465-7D83ECA4F461}" presName="spVertical1" presStyleCnt="0"/>
      <dgm:spPr/>
    </dgm:pt>
    <dgm:pt modelId="{BA804E5E-9269-4E54-843D-4B58C6FA7E97}" type="pres">
      <dgm:prSet presAssocID="{DD11AB52-C7A8-4E42-8465-7D83ECA4F461}" presName="parTx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A05563-E0AC-4593-8284-B88506EE13EA}" type="pres">
      <dgm:prSet presAssocID="{DD11AB52-C7A8-4E42-8465-7D83ECA4F461}" presName="spVertical2" presStyleCnt="0"/>
      <dgm:spPr/>
    </dgm:pt>
    <dgm:pt modelId="{48261CED-A187-4D06-8E4B-DCFA9DFA2A7E}" type="pres">
      <dgm:prSet presAssocID="{DD11AB52-C7A8-4E42-8465-7D83ECA4F461}" presName="spVertical3" presStyleCnt="0"/>
      <dgm:spPr/>
    </dgm:pt>
    <dgm:pt modelId="{8CA3F3F4-8D59-4EE8-B5DE-5089BEC5D1C7}" type="pres">
      <dgm:prSet presAssocID="{20A2B1F8-F39C-4AC1-9B5F-13F1F5812E9E}" presName="padding2" presStyleCnt="0"/>
      <dgm:spPr/>
    </dgm:pt>
    <dgm:pt modelId="{797B44D1-A52A-4F1D-9724-44A4FB0EDEB6}" type="pres">
      <dgm:prSet presAssocID="{20A2B1F8-F39C-4AC1-9B5F-13F1F5812E9E}" presName="negArrow" presStyleCnt="0"/>
      <dgm:spPr/>
    </dgm:pt>
    <dgm:pt modelId="{B27ECF69-1587-45E2-B316-53D1B6ED6930}" type="pres">
      <dgm:prSet presAssocID="{20A2B1F8-F39C-4AC1-9B5F-13F1F5812E9E}" presName="backgroundArrow" presStyleLbl="node1" presStyleIdx="0" presStyleCnt="1"/>
      <dgm:spPr/>
    </dgm:pt>
  </dgm:ptLst>
  <dgm:cxnLst>
    <dgm:cxn modelId="{D3F6BDDE-5521-4A64-9F10-4F04FE3B9201}" type="presOf" srcId="{E45E6276-2A02-49C2-85DC-ABD62B5A0885}" destId="{5894A45B-4A72-4245-838A-5CE9C9A294EA}" srcOrd="0" destOrd="0" presId="urn:microsoft.com/office/officeart/2005/8/layout/hProcess3"/>
    <dgm:cxn modelId="{EC9CDD4D-8772-4323-9911-33846F080AC0}" type="presOf" srcId="{C71AE510-FA9D-4604-AD68-7C688845482D}" destId="{54A2B6D8-D029-4E0B-9949-C46C35BC703D}" srcOrd="0" destOrd="0" presId="urn:microsoft.com/office/officeart/2005/8/layout/hProcess3"/>
    <dgm:cxn modelId="{CA1DE59F-FF6E-431E-AE23-E28DEEC0557D}" type="presOf" srcId="{DD11AB52-C7A8-4E42-8465-7D83ECA4F461}" destId="{BA804E5E-9269-4E54-843D-4B58C6FA7E97}" srcOrd="0" destOrd="0" presId="urn:microsoft.com/office/officeart/2005/8/layout/hProcess3"/>
    <dgm:cxn modelId="{804A7172-23D8-4E40-A677-C65B3D408252}" srcId="{20A2B1F8-F39C-4AC1-9B5F-13F1F5812E9E}" destId="{E45E6276-2A02-49C2-85DC-ABD62B5A0885}" srcOrd="0" destOrd="0" parTransId="{8FAD234A-E502-4E21-B3D6-EDE6BFC97EAF}" sibTransId="{8E3130A6-BBE5-4F71-A1B8-3B3752567481}"/>
    <dgm:cxn modelId="{1DA6ABBD-A5ED-446D-9C47-B0E7DDED74C5}" type="presOf" srcId="{20A2B1F8-F39C-4AC1-9B5F-13F1F5812E9E}" destId="{668AEF20-A4BA-49D6-9952-953ED4AE3D08}" srcOrd="0" destOrd="0" presId="urn:microsoft.com/office/officeart/2005/8/layout/hProcess3"/>
    <dgm:cxn modelId="{E84622A7-ED9A-4E91-BE7D-4F28731B1E68}" srcId="{20A2B1F8-F39C-4AC1-9B5F-13F1F5812E9E}" destId="{DD11AB52-C7A8-4E42-8465-7D83ECA4F461}" srcOrd="2" destOrd="0" parTransId="{F447189D-BB2F-4B11-8160-69902477B335}" sibTransId="{93F9097D-58DB-4C4D-8910-B00662F1C137}"/>
    <dgm:cxn modelId="{4C96E6F8-3D65-4D8F-941F-ECA576E61DEE}" srcId="{20A2B1F8-F39C-4AC1-9B5F-13F1F5812E9E}" destId="{C71AE510-FA9D-4604-AD68-7C688845482D}" srcOrd="1" destOrd="0" parTransId="{4E1E8CC5-E238-4D58-8AC3-9032EEA4568A}" sibTransId="{0002F9F3-348E-4011-892F-3816634DD0F3}"/>
    <dgm:cxn modelId="{47E3E7CB-58C1-48C5-9D77-B22068A226FF}" type="presParOf" srcId="{668AEF20-A4BA-49D6-9952-953ED4AE3D08}" destId="{D8BD79C9-8770-419F-90BA-DEE80C4A88FD}" srcOrd="0" destOrd="0" presId="urn:microsoft.com/office/officeart/2005/8/layout/hProcess3"/>
    <dgm:cxn modelId="{BCC089C1-00F2-4C77-9172-1B93D6C5BC36}" type="presParOf" srcId="{668AEF20-A4BA-49D6-9952-953ED4AE3D08}" destId="{27FB21E2-5CD7-426B-A165-CC9653F38A89}" srcOrd="1" destOrd="0" presId="urn:microsoft.com/office/officeart/2005/8/layout/hProcess3"/>
    <dgm:cxn modelId="{8DBBB118-C016-4B4B-B5E3-A0F72C472A33}" type="presParOf" srcId="{27FB21E2-5CD7-426B-A165-CC9653F38A89}" destId="{DE8CA898-3A82-42EF-AA81-E9A9B90F4528}" srcOrd="0" destOrd="0" presId="urn:microsoft.com/office/officeart/2005/8/layout/hProcess3"/>
    <dgm:cxn modelId="{921A7738-7724-470F-90D3-4A283E7FE868}" type="presParOf" srcId="{27FB21E2-5CD7-426B-A165-CC9653F38A89}" destId="{AEC5A505-CC95-48DB-AC01-C9EE4BBA42AF}" srcOrd="1" destOrd="0" presId="urn:microsoft.com/office/officeart/2005/8/layout/hProcess3"/>
    <dgm:cxn modelId="{A1D3F179-8324-4283-AAC1-9E346833165B}" type="presParOf" srcId="{AEC5A505-CC95-48DB-AC01-C9EE4BBA42AF}" destId="{71EA19F0-15AF-4A08-8324-7C55C4420A2A}" srcOrd="0" destOrd="0" presId="urn:microsoft.com/office/officeart/2005/8/layout/hProcess3"/>
    <dgm:cxn modelId="{4114AE61-B6F5-4EAA-9A61-051F6185117F}" type="presParOf" srcId="{AEC5A505-CC95-48DB-AC01-C9EE4BBA42AF}" destId="{5894A45B-4A72-4245-838A-5CE9C9A294EA}" srcOrd="1" destOrd="0" presId="urn:microsoft.com/office/officeart/2005/8/layout/hProcess3"/>
    <dgm:cxn modelId="{C38E36FC-6BC9-4022-B5E8-CA4BE182B39C}" type="presParOf" srcId="{AEC5A505-CC95-48DB-AC01-C9EE4BBA42AF}" destId="{C4D0DDB6-0FE5-41A9-9F4B-BE2681DC8750}" srcOrd="2" destOrd="0" presId="urn:microsoft.com/office/officeart/2005/8/layout/hProcess3"/>
    <dgm:cxn modelId="{DA3013B0-1E09-441B-9B85-DDC824136051}" type="presParOf" srcId="{AEC5A505-CC95-48DB-AC01-C9EE4BBA42AF}" destId="{DFADFA7C-C132-4891-9E02-837C3B73A183}" srcOrd="3" destOrd="0" presId="urn:microsoft.com/office/officeart/2005/8/layout/hProcess3"/>
    <dgm:cxn modelId="{750C08FC-F5E0-42D0-9B60-38384321920B}" type="presParOf" srcId="{27FB21E2-5CD7-426B-A165-CC9653F38A89}" destId="{0BDD27B4-44FE-4F83-898E-9036045891F1}" srcOrd="2" destOrd="0" presId="urn:microsoft.com/office/officeart/2005/8/layout/hProcess3"/>
    <dgm:cxn modelId="{BA6EB3DC-6EB2-4C8F-9BCC-EB005C92FD86}" type="presParOf" srcId="{27FB21E2-5CD7-426B-A165-CC9653F38A89}" destId="{698225E1-674D-4803-AECA-76A8D68B2DBC}" srcOrd="3" destOrd="0" presId="urn:microsoft.com/office/officeart/2005/8/layout/hProcess3"/>
    <dgm:cxn modelId="{1F9BE63A-FEC5-428D-8BA5-63DBE0994C3C}" type="presParOf" srcId="{698225E1-674D-4803-AECA-76A8D68B2DBC}" destId="{09558D9E-8AAE-436B-AF6A-2E7BE181D579}" srcOrd="0" destOrd="0" presId="urn:microsoft.com/office/officeart/2005/8/layout/hProcess3"/>
    <dgm:cxn modelId="{CAC7A690-5124-4195-9CAB-2920E8D01C0C}" type="presParOf" srcId="{698225E1-674D-4803-AECA-76A8D68B2DBC}" destId="{54A2B6D8-D029-4E0B-9949-C46C35BC703D}" srcOrd="1" destOrd="0" presId="urn:microsoft.com/office/officeart/2005/8/layout/hProcess3"/>
    <dgm:cxn modelId="{F82F4DAB-A249-4988-8CE5-9EA186482098}" type="presParOf" srcId="{698225E1-674D-4803-AECA-76A8D68B2DBC}" destId="{E5BDDED5-AEE1-466B-8869-58135BD6DFE0}" srcOrd="2" destOrd="0" presId="urn:microsoft.com/office/officeart/2005/8/layout/hProcess3"/>
    <dgm:cxn modelId="{C8AB7BAB-888F-44A9-95D4-471F19132492}" type="presParOf" srcId="{698225E1-674D-4803-AECA-76A8D68B2DBC}" destId="{A1A480C4-4489-47C8-9CF7-867831117158}" srcOrd="3" destOrd="0" presId="urn:microsoft.com/office/officeart/2005/8/layout/hProcess3"/>
    <dgm:cxn modelId="{0E1DE3A7-E01D-44DD-9DA4-543F58BF6CF8}" type="presParOf" srcId="{27FB21E2-5CD7-426B-A165-CC9653F38A89}" destId="{876AA386-3227-4608-8D2E-5351009EEDAA}" srcOrd="4" destOrd="0" presId="urn:microsoft.com/office/officeart/2005/8/layout/hProcess3"/>
    <dgm:cxn modelId="{B4AE30A4-7244-41AF-812C-7C7F8FE67285}" type="presParOf" srcId="{27FB21E2-5CD7-426B-A165-CC9653F38A89}" destId="{EBD56229-8FC5-44FC-B6BF-3EA38AE1B2F5}" srcOrd="5" destOrd="0" presId="urn:microsoft.com/office/officeart/2005/8/layout/hProcess3"/>
    <dgm:cxn modelId="{5A726F5A-1CBE-48E5-A247-8E09C5643FFA}" type="presParOf" srcId="{EBD56229-8FC5-44FC-B6BF-3EA38AE1B2F5}" destId="{876CEDC5-2921-4F95-8592-4BDBC74212F7}" srcOrd="0" destOrd="0" presId="urn:microsoft.com/office/officeart/2005/8/layout/hProcess3"/>
    <dgm:cxn modelId="{DC3C7F40-DBAF-4D1D-A736-2BEE64B88A96}" type="presParOf" srcId="{EBD56229-8FC5-44FC-B6BF-3EA38AE1B2F5}" destId="{BA804E5E-9269-4E54-843D-4B58C6FA7E97}" srcOrd="1" destOrd="0" presId="urn:microsoft.com/office/officeart/2005/8/layout/hProcess3"/>
    <dgm:cxn modelId="{9B6F4D74-8B61-486D-BB23-9297B5EF1FCD}" type="presParOf" srcId="{EBD56229-8FC5-44FC-B6BF-3EA38AE1B2F5}" destId="{2DA05563-E0AC-4593-8284-B88506EE13EA}" srcOrd="2" destOrd="0" presId="urn:microsoft.com/office/officeart/2005/8/layout/hProcess3"/>
    <dgm:cxn modelId="{ECB5C86A-AF48-4B07-A27C-E7F995B18B96}" type="presParOf" srcId="{EBD56229-8FC5-44FC-B6BF-3EA38AE1B2F5}" destId="{48261CED-A187-4D06-8E4B-DCFA9DFA2A7E}" srcOrd="3" destOrd="0" presId="urn:microsoft.com/office/officeart/2005/8/layout/hProcess3"/>
    <dgm:cxn modelId="{2AE64CF5-7F5C-4AA9-8DF0-DFE1BD30B156}" type="presParOf" srcId="{27FB21E2-5CD7-426B-A165-CC9653F38A89}" destId="{8CA3F3F4-8D59-4EE8-B5DE-5089BEC5D1C7}" srcOrd="6" destOrd="0" presId="urn:microsoft.com/office/officeart/2005/8/layout/hProcess3"/>
    <dgm:cxn modelId="{BB0285E0-2233-4344-B8DE-49710DCBF1B3}" type="presParOf" srcId="{27FB21E2-5CD7-426B-A165-CC9653F38A89}" destId="{797B44D1-A52A-4F1D-9724-44A4FB0EDEB6}" srcOrd="7" destOrd="0" presId="urn:microsoft.com/office/officeart/2005/8/layout/hProcess3"/>
    <dgm:cxn modelId="{BF518F55-6A06-4FDF-BE81-D9155DDD128B}" type="presParOf" srcId="{27FB21E2-5CD7-426B-A165-CC9653F38A89}" destId="{B27ECF69-1587-45E2-B316-53D1B6ED6930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37177B4-CD16-41D4-9230-18FFEAB8213B}" type="doc">
      <dgm:prSet loTypeId="urn:microsoft.com/office/officeart/2005/8/layout/radial4" loCatId="relationship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4333098-58CD-425D-BE31-488605F30AF8}">
      <dgm:prSet phldrT="[Text]"/>
      <dgm:spPr/>
      <dgm:t>
        <a:bodyPr/>
        <a:lstStyle/>
        <a:p>
          <a:r>
            <a:rPr lang="en-US" dirty="0" smtClean="0"/>
            <a:t>Metrics</a:t>
          </a:r>
          <a:endParaRPr lang="en-US" dirty="0"/>
        </a:p>
      </dgm:t>
    </dgm:pt>
    <dgm:pt modelId="{41EFC8B2-D7AB-406A-ADC1-DC74F23016D5}" type="parTrans" cxnId="{BE1BB418-AB03-4D66-87D2-FBC64E81435C}">
      <dgm:prSet/>
      <dgm:spPr/>
      <dgm:t>
        <a:bodyPr/>
        <a:lstStyle/>
        <a:p>
          <a:endParaRPr lang="en-US"/>
        </a:p>
      </dgm:t>
    </dgm:pt>
    <dgm:pt modelId="{F68AF371-0AFD-47CD-ADE0-5FEA9389BA3E}" type="sibTrans" cxnId="{BE1BB418-AB03-4D66-87D2-FBC64E81435C}">
      <dgm:prSet/>
      <dgm:spPr/>
      <dgm:t>
        <a:bodyPr/>
        <a:lstStyle/>
        <a:p>
          <a:endParaRPr lang="en-US"/>
        </a:p>
      </dgm:t>
    </dgm:pt>
    <dgm:pt modelId="{C9A1BB9D-071E-4C20-9EB7-C87618039FE2}">
      <dgm:prSet phldrT="[Text]"/>
      <dgm:spPr/>
      <dgm:t>
        <a:bodyPr/>
        <a:lstStyle/>
        <a:p>
          <a:r>
            <a:rPr lang="en-US" dirty="0" smtClean="0"/>
            <a:t>Potential</a:t>
          </a:r>
          <a:endParaRPr lang="en-US" dirty="0"/>
        </a:p>
      </dgm:t>
    </dgm:pt>
    <dgm:pt modelId="{3980E507-99F7-49C1-A298-3F6D9959FD21}" type="parTrans" cxnId="{CC468D35-5786-4041-A3DA-E83F4E74DF86}">
      <dgm:prSet/>
      <dgm:spPr/>
      <dgm:t>
        <a:bodyPr/>
        <a:lstStyle/>
        <a:p>
          <a:endParaRPr lang="en-US"/>
        </a:p>
      </dgm:t>
    </dgm:pt>
    <dgm:pt modelId="{173C1938-6DE6-41ED-9DC4-E5F005C9FEFF}" type="sibTrans" cxnId="{CC468D35-5786-4041-A3DA-E83F4E74DF86}">
      <dgm:prSet/>
      <dgm:spPr/>
      <dgm:t>
        <a:bodyPr/>
        <a:lstStyle/>
        <a:p>
          <a:endParaRPr lang="en-US"/>
        </a:p>
      </dgm:t>
    </dgm:pt>
    <dgm:pt modelId="{1C741BDF-BEED-41E9-B3B1-C33B92CC5467}">
      <dgm:prSet phldrT="[Text]"/>
      <dgm:spPr/>
      <dgm:t>
        <a:bodyPr/>
        <a:lstStyle/>
        <a:p>
          <a:r>
            <a:rPr lang="en-US" dirty="0" smtClean="0"/>
            <a:t>Readiness</a:t>
          </a:r>
          <a:endParaRPr lang="en-US" dirty="0"/>
        </a:p>
      </dgm:t>
    </dgm:pt>
    <dgm:pt modelId="{316CFDA5-C8FC-4862-AA6B-855DB8F1D26D}" type="parTrans" cxnId="{5BEE7EE0-0678-4651-ADF5-D3151C714AD6}">
      <dgm:prSet/>
      <dgm:spPr/>
      <dgm:t>
        <a:bodyPr/>
        <a:lstStyle/>
        <a:p>
          <a:endParaRPr lang="en-US"/>
        </a:p>
      </dgm:t>
    </dgm:pt>
    <dgm:pt modelId="{6A76A70E-5459-43C5-819B-81694344AA27}" type="sibTrans" cxnId="{5BEE7EE0-0678-4651-ADF5-D3151C714AD6}">
      <dgm:prSet/>
      <dgm:spPr/>
      <dgm:t>
        <a:bodyPr/>
        <a:lstStyle/>
        <a:p>
          <a:endParaRPr lang="en-US"/>
        </a:p>
      </dgm:t>
    </dgm:pt>
    <dgm:pt modelId="{D06998E4-3CC5-4AB3-843A-B906541B4A22}">
      <dgm:prSet phldrT="[Text]"/>
      <dgm:spPr/>
      <dgm:t>
        <a:bodyPr/>
        <a:lstStyle/>
        <a:p>
          <a:r>
            <a:rPr lang="en-US" dirty="0" smtClean="0"/>
            <a:t>Risk of Loss</a:t>
          </a:r>
          <a:endParaRPr lang="en-US" dirty="0"/>
        </a:p>
      </dgm:t>
    </dgm:pt>
    <dgm:pt modelId="{58C4AB17-894C-47F2-AEA7-DA8984BCB95A}" type="parTrans" cxnId="{BC812B29-3520-4191-A035-68B264DB972B}">
      <dgm:prSet/>
      <dgm:spPr/>
      <dgm:t>
        <a:bodyPr/>
        <a:lstStyle/>
        <a:p>
          <a:endParaRPr lang="en-US"/>
        </a:p>
      </dgm:t>
    </dgm:pt>
    <dgm:pt modelId="{2DCF17EB-A38B-4F99-B274-A6D52BA576CE}" type="sibTrans" cxnId="{BC812B29-3520-4191-A035-68B264DB972B}">
      <dgm:prSet/>
      <dgm:spPr/>
      <dgm:t>
        <a:bodyPr/>
        <a:lstStyle/>
        <a:p>
          <a:endParaRPr lang="en-US"/>
        </a:p>
      </dgm:t>
    </dgm:pt>
    <dgm:pt modelId="{3E5C088E-F9EE-4B19-A238-AD3E6B77F234}">
      <dgm:prSet phldrT="[Text]"/>
      <dgm:spPr/>
      <dgm:t>
        <a:bodyPr/>
        <a:lstStyle/>
        <a:p>
          <a:r>
            <a:rPr lang="en-US" dirty="0" smtClean="0"/>
            <a:t>Impact of Loss</a:t>
          </a:r>
          <a:endParaRPr lang="en-US" dirty="0"/>
        </a:p>
      </dgm:t>
    </dgm:pt>
    <dgm:pt modelId="{CDA860AA-E2EA-497D-8E63-E67A41FCD64F}" type="parTrans" cxnId="{830ED531-3067-40DC-B6E1-94A01E8CF69A}">
      <dgm:prSet/>
      <dgm:spPr/>
      <dgm:t>
        <a:bodyPr/>
        <a:lstStyle/>
        <a:p>
          <a:endParaRPr lang="en-US"/>
        </a:p>
      </dgm:t>
    </dgm:pt>
    <dgm:pt modelId="{8714F197-9139-48BC-9FEB-FC41ACDC9932}" type="sibTrans" cxnId="{830ED531-3067-40DC-B6E1-94A01E8CF69A}">
      <dgm:prSet/>
      <dgm:spPr/>
      <dgm:t>
        <a:bodyPr/>
        <a:lstStyle/>
        <a:p>
          <a:endParaRPr lang="en-US"/>
        </a:p>
      </dgm:t>
    </dgm:pt>
    <dgm:pt modelId="{A5C9169E-20CB-4DC6-AED6-6477176A619F}">
      <dgm:prSet phldrT="[Text]"/>
      <dgm:spPr/>
      <dgm:t>
        <a:bodyPr/>
        <a:lstStyle/>
        <a:p>
          <a:r>
            <a:rPr lang="en-US" dirty="0" smtClean="0"/>
            <a:t>Performance</a:t>
          </a:r>
          <a:endParaRPr lang="en-US" dirty="0"/>
        </a:p>
      </dgm:t>
    </dgm:pt>
    <dgm:pt modelId="{1AB9C24A-2279-40C4-8D08-FE1D97D9DD7B}" type="parTrans" cxnId="{4B0E13B3-25B8-44A2-9A8A-FEEC45594CF6}">
      <dgm:prSet/>
      <dgm:spPr/>
      <dgm:t>
        <a:bodyPr/>
        <a:lstStyle/>
        <a:p>
          <a:endParaRPr lang="en-US"/>
        </a:p>
      </dgm:t>
    </dgm:pt>
    <dgm:pt modelId="{A6E4920E-2B06-454A-9EE5-322633F244A0}" type="sibTrans" cxnId="{4B0E13B3-25B8-44A2-9A8A-FEEC45594CF6}">
      <dgm:prSet/>
      <dgm:spPr/>
      <dgm:t>
        <a:bodyPr/>
        <a:lstStyle/>
        <a:p>
          <a:endParaRPr lang="en-US"/>
        </a:p>
      </dgm:t>
    </dgm:pt>
    <dgm:pt modelId="{60937873-0945-48C5-9FFE-27F2CBDAF8D4}" type="pres">
      <dgm:prSet presAssocID="{337177B4-CD16-41D4-9230-18FFEAB8213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8131F4-F1D6-484F-804D-6826E8D5622D}" type="pres">
      <dgm:prSet presAssocID="{14333098-58CD-425D-BE31-488605F30AF8}" presName="centerShape" presStyleLbl="node0" presStyleIdx="0" presStyleCnt="1"/>
      <dgm:spPr/>
      <dgm:t>
        <a:bodyPr/>
        <a:lstStyle/>
        <a:p>
          <a:endParaRPr lang="en-US"/>
        </a:p>
      </dgm:t>
    </dgm:pt>
    <dgm:pt modelId="{B348BFCD-0D93-4C11-AA96-816B7E46215B}" type="pres">
      <dgm:prSet presAssocID="{3980E507-99F7-49C1-A298-3F6D9959FD21}" presName="parTrans" presStyleLbl="bgSibTrans2D1" presStyleIdx="0" presStyleCnt="5"/>
      <dgm:spPr/>
      <dgm:t>
        <a:bodyPr/>
        <a:lstStyle/>
        <a:p>
          <a:endParaRPr lang="en-US"/>
        </a:p>
      </dgm:t>
    </dgm:pt>
    <dgm:pt modelId="{9C95818E-4610-44BE-BF58-13C439B7A101}" type="pres">
      <dgm:prSet presAssocID="{C9A1BB9D-071E-4C20-9EB7-C87618039FE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E0B258-7237-4371-A64C-74451EFC3070}" type="pres">
      <dgm:prSet presAssocID="{316CFDA5-C8FC-4862-AA6B-855DB8F1D26D}" presName="parTrans" presStyleLbl="bgSibTrans2D1" presStyleIdx="1" presStyleCnt="5"/>
      <dgm:spPr/>
      <dgm:t>
        <a:bodyPr/>
        <a:lstStyle/>
        <a:p>
          <a:endParaRPr lang="en-US"/>
        </a:p>
      </dgm:t>
    </dgm:pt>
    <dgm:pt modelId="{67499602-4127-42FF-B35B-402F162F95CD}" type="pres">
      <dgm:prSet presAssocID="{1C741BDF-BEED-41E9-B3B1-C33B92CC546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5B3362-86EF-4668-B003-565CCD5FF9B1}" type="pres">
      <dgm:prSet presAssocID="{58C4AB17-894C-47F2-AEA7-DA8984BCB95A}" presName="parTrans" presStyleLbl="bgSibTrans2D1" presStyleIdx="2" presStyleCnt="5"/>
      <dgm:spPr/>
      <dgm:t>
        <a:bodyPr/>
        <a:lstStyle/>
        <a:p>
          <a:endParaRPr lang="en-US"/>
        </a:p>
      </dgm:t>
    </dgm:pt>
    <dgm:pt modelId="{732571D2-AF16-4C66-918D-35091C7B9248}" type="pres">
      <dgm:prSet presAssocID="{D06998E4-3CC5-4AB3-843A-B906541B4A22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01C07E-48A0-476A-AC07-2B88198B5328}" type="pres">
      <dgm:prSet presAssocID="{CDA860AA-E2EA-497D-8E63-E67A41FCD64F}" presName="parTrans" presStyleLbl="bgSibTrans2D1" presStyleIdx="3" presStyleCnt="5"/>
      <dgm:spPr/>
      <dgm:t>
        <a:bodyPr/>
        <a:lstStyle/>
        <a:p>
          <a:endParaRPr lang="en-US"/>
        </a:p>
      </dgm:t>
    </dgm:pt>
    <dgm:pt modelId="{26F05487-FEAF-4BA7-A20B-DD3958AAAFF5}" type="pres">
      <dgm:prSet presAssocID="{3E5C088E-F9EE-4B19-A238-AD3E6B77F23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A52080-E09B-4D8E-8BD6-4B0F9CA8BCF3}" type="pres">
      <dgm:prSet presAssocID="{1AB9C24A-2279-40C4-8D08-FE1D97D9DD7B}" presName="parTrans" presStyleLbl="bgSibTrans2D1" presStyleIdx="4" presStyleCnt="5"/>
      <dgm:spPr/>
      <dgm:t>
        <a:bodyPr/>
        <a:lstStyle/>
        <a:p>
          <a:endParaRPr lang="en-US"/>
        </a:p>
      </dgm:t>
    </dgm:pt>
    <dgm:pt modelId="{BD416B75-0EC0-4AC9-B16E-EA5166A24E04}" type="pres">
      <dgm:prSet presAssocID="{A5C9169E-20CB-4DC6-AED6-6477176A619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D92921-E0B5-4E0C-BBFF-2A83E37C4242}" type="presOf" srcId="{C9A1BB9D-071E-4C20-9EB7-C87618039FE2}" destId="{9C95818E-4610-44BE-BF58-13C439B7A101}" srcOrd="0" destOrd="0" presId="urn:microsoft.com/office/officeart/2005/8/layout/radial4"/>
    <dgm:cxn modelId="{8479CEAD-EB7F-4762-89F3-F826A32E1E51}" type="presOf" srcId="{A5C9169E-20CB-4DC6-AED6-6477176A619F}" destId="{BD416B75-0EC0-4AC9-B16E-EA5166A24E04}" srcOrd="0" destOrd="0" presId="urn:microsoft.com/office/officeart/2005/8/layout/radial4"/>
    <dgm:cxn modelId="{48E2F8DA-F836-4C2E-9FAD-6A2D5BDF1418}" type="presOf" srcId="{14333098-58CD-425D-BE31-488605F30AF8}" destId="{F98131F4-F1D6-484F-804D-6826E8D5622D}" srcOrd="0" destOrd="0" presId="urn:microsoft.com/office/officeart/2005/8/layout/radial4"/>
    <dgm:cxn modelId="{830ED531-3067-40DC-B6E1-94A01E8CF69A}" srcId="{14333098-58CD-425D-BE31-488605F30AF8}" destId="{3E5C088E-F9EE-4B19-A238-AD3E6B77F234}" srcOrd="3" destOrd="0" parTransId="{CDA860AA-E2EA-497D-8E63-E67A41FCD64F}" sibTransId="{8714F197-9139-48BC-9FEB-FC41ACDC9932}"/>
    <dgm:cxn modelId="{4E5EF05C-E762-419D-AFEC-3AE9DF536AE8}" type="presOf" srcId="{316CFDA5-C8FC-4862-AA6B-855DB8F1D26D}" destId="{34E0B258-7237-4371-A64C-74451EFC3070}" srcOrd="0" destOrd="0" presId="urn:microsoft.com/office/officeart/2005/8/layout/radial4"/>
    <dgm:cxn modelId="{CC468D35-5786-4041-A3DA-E83F4E74DF86}" srcId="{14333098-58CD-425D-BE31-488605F30AF8}" destId="{C9A1BB9D-071E-4C20-9EB7-C87618039FE2}" srcOrd="0" destOrd="0" parTransId="{3980E507-99F7-49C1-A298-3F6D9959FD21}" sibTransId="{173C1938-6DE6-41ED-9DC4-E5F005C9FEFF}"/>
    <dgm:cxn modelId="{2A5FEEB9-A167-4767-8852-13CAABB5660D}" type="presOf" srcId="{3E5C088E-F9EE-4B19-A238-AD3E6B77F234}" destId="{26F05487-FEAF-4BA7-A20B-DD3958AAAFF5}" srcOrd="0" destOrd="0" presId="urn:microsoft.com/office/officeart/2005/8/layout/radial4"/>
    <dgm:cxn modelId="{BE1BB418-AB03-4D66-87D2-FBC64E81435C}" srcId="{337177B4-CD16-41D4-9230-18FFEAB8213B}" destId="{14333098-58CD-425D-BE31-488605F30AF8}" srcOrd="0" destOrd="0" parTransId="{41EFC8B2-D7AB-406A-ADC1-DC74F23016D5}" sibTransId="{F68AF371-0AFD-47CD-ADE0-5FEA9389BA3E}"/>
    <dgm:cxn modelId="{0848CAEF-878B-47A4-82C7-9A61861B4221}" type="presOf" srcId="{3980E507-99F7-49C1-A298-3F6D9959FD21}" destId="{B348BFCD-0D93-4C11-AA96-816B7E46215B}" srcOrd="0" destOrd="0" presId="urn:microsoft.com/office/officeart/2005/8/layout/radial4"/>
    <dgm:cxn modelId="{D63E4AFD-6BC0-4B5C-91C6-B7045FD044BD}" type="presOf" srcId="{1AB9C24A-2279-40C4-8D08-FE1D97D9DD7B}" destId="{20A52080-E09B-4D8E-8BD6-4B0F9CA8BCF3}" srcOrd="0" destOrd="0" presId="urn:microsoft.com/office/officeart/2005/8/layout/radial4"/>
    <dgm:cxn modelId="{3FDE95E9-0E2B-4BB7-82F3-DB1DA29E2186}" type="presOf" srcId="{58C4AB17-894C-47F2-AEA7-DA8984BCB95A}" destId="{D45B3362-86EF-4668-B003-565CCD5FF9B1}" srcOrd="0" destOrd="0" presId="urn:microsoft.com/office/officeart/2005/8/layout/radial4"/>
    <dgm:cxn modelId="{5BEE7EE0-0678-4651-ADF5-D3151C714AD6}" srcId="{14333098-58CD-425D-BE31-488605F30AF8}" destId="{1C741BDF-BEED-41E9-B3B1-C33B92CC5467}" srcOrd="1" destOrd="0" parTransId="{316CFDA5-C8FC-4862-AA6B-855DB8F1D26D}" sibTransId="{6A76A70E-5459-43C5-819B-81694344AA27}"/>
    <dgm:cxn modelId="{4B0E13B3-25B8-44A2-9A8A-FEEC45594CF6}" srcId="{14333098-58CD-425D-BE31-488605F30AF8}" destId="{A5C9169E-20CB-4DC6-AED6-6477176A619F}" srcOrd="4" destOrd="0" parTransId="{1AB9C24A-2279-40C4-8D08-FE1D97D9DD7B}" sibTransId="{A6E4920E-2B06-454A-9EE5-322633F244A0}"/>
    <dgm:cxn modelId="{4775870E-D10D-4D59-946E-F255D3AEA6AB}" type="presOf" srcId="{CDA860AA-E2EA-497D-8E63-E67A41FCD64F}" destId="{E201C07E-48A0-476A-AC07-2B88198B5328}" srcOrd="0" destOrd="0" presId="urn:microsoft.com/office/officeart/2005/8/layout/radial4"/>
    <dgm:cxn modelId="{811FDB2C-3221-4637-AABB-D9F41127A852}" type="presOf" srcId="{1C741BDF-BEED-41E9-B3B1-C33B92CC5467}" destId="{67499602-4127-42FF-B35B-402F162F95CD}" srcOrd="0" destOrd="0" presId="urn:microsoft.com/office/officeart/2005/8/layout/radial4"/>
    <dgm:cxn modelId="{A9202BBB-6F14-41D4-8B7A-AC51B94E4DEF}" type="presOf" srcId="{D06998E4-3CC5-4AB3-843A-B906541B4A22}" destId="{732571D2-AF16-4C66-918D-35091C7B9248}" srcOrd="0" destOrd="0" presId="urn:microsoft.com/office/officeart/2005/8/layout/radial4"/>
    <dgm:cxn modelId="{B6B17579-AC0F-4395-8754-2244214EC1B6}" type="presOf" srcId="{337177B4-CD16-41D4-9230-18FFEAB8213B}" destId="{60937873-0945-48C5-9FFE-27F2CBDAF8D4}" srcOrd="0" destOrd="0" presId="urn:microsoft.com/office/officeart/2005/8/layout/radial4"/>
    <dgm:cxn modelId="{BC812B29-3520-4191-A035-68B264DB972B}" srcId="{14333098-58CD-425D-BE31-488605F30AF8}" destId="{D06998E4-3CC5-4AB3-843A-B906541B4A22}" srcOrd="2" destOrd="0" parTransId="{58C4AB17-894C-47F2-AEA7-DA8984BCB95A}" sibTransId="{2DCF17EB-A38B-4F99-B274-A6D52BA576CE}"/>
    <dgm:cxn modelId="{EC7E7670-2646-475F-9EB4-741DD1210BB8}" type="presParOf" srcId="{60937873-0945-48C5-9FFE-27F2CBDAF8D4}" destId="{F98131F4-F1D6-484F-804D-6826E8D5622D}" srcOrd="0" destOrd="0" presId="urn:microsoft.com/office/officeart/2005/8/layout/radial4"/>
    <dgm:cxn modelId="{4F3A07FC-6066-438C-A43A-D392861D4350}" type="presParOf" srcId="{60937873-0945-48C5-9FFE-27F2CBDAF8D4}" destId="{B348BFCD-0D93-4C11-AA96-816B7E46215B}" srcOrd="1" destOrd="0" presId="urn:microsoft.com/office/officeart/2005/8/layout/radial4"/>
    <dgm:cxn modelId="{0F4FC930-953A-4D64-9B23-09D749217D82}" type="presParOf" srcId="{60937873-0945-48C5-9FFE-27F2CBDAF8D4}" destId="{9C95818E-4610-44BE-BF58-13C439B7A101}" srcOrd="2" destOrd="0" presId="urn:microsoft.com/office/officeart/2005/8/layout/radial4"/>
    <dgm:cxn modelId="{909F0E56-F6AE-4DF1-93FF-614E45C6017C}" type="presParOf" srcId="{60937873-0945-48C5-9FFE-27F2CBDAF8D4}" destId="{34E0B258-7237-4371-A64C-74451EFC3070}" srcOrd="3" destOrd="0" presId="urn:microsoft.com/office/officeart/2005/8/layout/radial4"/>
    <dgm:cxn modelId="{0A93C81A-7A96-42B0-9610-93789D8902C3}" type="presParOf" srcId="{60937873-0945-48C5-9FFE-27F2CBDAF8D4}" destId="{67499602-4127-42FF-B35B-402F162F95CD}" srcOrd="4" destOrd="0" presId="urn:microsoft.com/office/officeart/2005/8/layout/radial4"/>
    <dgm:cxn modelId="{975384ED-636F-4415-A7BD-DF63D0AE6B56}" type="presParOf" srcId="{60937873-0945-48C5-9FFE-27F2CBDAF8D4}" destId="{D45B3362-86EF-4668-B003-565CCD5FF9B1}" srcOrd="5" destOrd="0" presId="urn:microsoft.com/office/officeart/2005/8/layout/radial4"/>
    <dgm:cxn modelId="{47A7CA50-A210-4F22-A1A8-6DE3BC911376}" type="presParOf" srcId="{60937873-0945-48C5-9FFE-27F2CBDAF8D4}" destId="{732571D2-AF16-4C66-918D-35091C7B9248}" srcOrd="6" destOrd="0" presId="urn:microsoft.com/office/officeart/2005/8/layout/radial4"/>
    <dgm:cxn modelId="{5D89E03D-00AA-4656-8310-CD0DCF13A81B}" type="presParOf" srcId="{60937873-0945-48C5-9FFE-27F2CBDAF8D4}" destId="{E201C07E-48A0-476A-AC07-2B88198B5328}" srcOrd="7" destOrd="0" presId="urn:microsoft.com/office/officeart/2005/8/layout/radial4"/>
    <dgm:cxn modelId="{A8806BB7-E1C4-44DD-99E7-72E1FA77AA05}" type="presParOf" srcId="{60937873-0945-48C5-9FFE-27F2CBDAF8D4}" destId="{26F05487-FEAF-4BA7-A20B-DD3958AAAFF5}" srcOrd="8" destOrd="0" presId="urn:microsoft.com/office/officeart/2005/8/layout/radial4"/>
    <dgm:cxn modelId="{F8E4B598-3F8D-4F3E-BEE8-7B89573A2A17}" type="presParOf" srcId="{60937873-0945-48C5-9FFE-27F2CBDAF8D4}" destId="{20A52080-E09B-4D8E-8BD6-4B0F9CA8BCF3}" srcOrd="9" destOrd="0" presId="urn:microsoft.com/office/officeart/2005/8/layout/radial4"/>
    <dgm:cxn modelId="{982F64BA-4CE6-4536-B2D1-A6501018B0F1}" type="presParOf" srcId="{60937873-0945-48C5-9FFE-27F2CBDAF8D4}" destId="{BD416B75-0EC0-4AC9-B16E-EA5166A24E04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6BD19C-98B8-411F-B9D6-30CB43CA1409}">
      <dsp:nvSpPr>
        <dsp:cNvPr id="0" name=""/>
        <dsp:cNvSpPr/>
      </dsp:nvSpPr>
      <dsp:spPr>
        <a:xfrm rot="5400000">
          <a:off x="508200" y="1666902"/>
          <a:ext cx="1526944" cy="2540802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AFF21D-C6B0-4BEF-A48A-42A02C0C7375}">
      <dsp:nvSpPr>
        <dsp:cNvPr id="0" name=""/>
        <dsp:cNvSpPr/>
      </dsp:nvSpPr>
      <dsp:spPr>
        <a:xfrm>
          <a:off x="253314" y="2426054"/>
          <a:ext cx="2293850" cy="2010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Long-term goals and objectives</a:t>
          </a:r>
          <a:endParaRPr lang="en-US" sz="2700" kern="1200" dirty="0"/>
        </a:p>
      </dsp:txBody>
      <dsp:txXfrm>
        <a:off x="253314" y="2426054"/>
        <a:ext cx="2293850" cy="2010694"/>
      </dsp:txXfrm>
    </dsp:sp>
    <dsp:sp modelId="{4EF7CCA4-6721-464B-84A5-0572CD529140}">
      <dsp:nvSpPr>
        <dsp:cNvPr id="0" name=""/>
        <dsp:cNvSpPr/>
      </dsp:nvSpPr>
      <dsp:spPr>
        <a:xfrm>
          <a:off x="2114363" y="1479845"/>
          <a:ext cx="432801" cy="432801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36A8A8-CA8E-4B8A-A2AF-56B68C8D8D48}">
      <dsp:nvSpPr>
        <dsp:cNvPr id="0" name=""/>
        <dsp:cNvSpPr/>
      </dsp:nvSpPr>
      <dsp:spPr>
        <a:xfrm rot="5400000">
          <a:off x="3316321" y="972029"/>
          <a:ext cx="1526944" cy="2540802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501CF-DA8A-4F3B-B36F-667C2EB9E189}">
      <dsp:nvSpPr>
        <dsp:cNvPr id="0" name=""/>
        <dsp:cNvSpPr/>
      </dsp:nvSpPr>
      <dsp:spPr>
        <a:xfrm>
          <a:off x="3061435" y="1731182"/>
          <a:ext cx="2293850" cy="2010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Identify high-potential candidates</a:t>
          </a:r>
          <a:endParaRPr lang="en-US" sz="2700" kern="1200" dirty="0"/>
        </a:p>
      </dsp:txBody>
      <dsp:txXfrm>
        <a:off x="3061435" y="1731182"/>
        <a:ext cx="2293850" cy="2010694"/>
      </dsp:txXfrm>
    </dsp:sp>
    <dsp:sp modelId="{46ACB939-0339-40CA-9F20-6DD009B87C3F}">
      <dsp:nvSpPr>
        <dsp:cNvPr id="0" name=""/>
        <dsp:cNvSpPr/>
      </dsp:nvSpPr>
      <dsp:spPr>
        <a:xfrm>
          <a:off x="4922484" y="784973"/>
          <a:ext cx="432801" cy="432801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AAEEBA-2AD3-4E2F-AC8F-32EAC6A1272F}">
      <dsp:nvSpPr>
        <dsp:cNvPr id="0" name=""/>
        <dsp:cNvSpPr/>
      </dsp:nvSpPr>
      <dsp:spPr>
        <a:xfrm rot="5400000">
          <a:off x="6124442" y="277157"/>
          <a:ext cx="1526944" cy="2540802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290D90-375D-42E2-86BD-A7FA7F0164BF}">
      <dsp:nvSpPr>
        <dsp:cNvPr id="0" name=""/>
        <dsp:cNvSpPr/>
      </dsp:nvSpPr>
      <dsp:spPr>
        <a:xfrm>
          <a:off x="5869557" y="1036310"/>
          <a:ext cx="2293850" cy="2010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Development needs</a:t>
          </a:r>
          <a:endParaRPr lang="en-US" sz="2700" kern="1200" dirty="0"/>
        </a:p>
      </dsp:txBody>
      <dsp:txXfrm>
        <a:off x="5869557" y="1036310"/>
        <a:ext cx="2293850" cy="2010694"/>
      </dsp:txXfrm>
    </dsp:sp>
    <dsp:sp modelId="{F47B617B-6292-417C-AA6F-DBEF9DB512F0}">
      <dsp:nvSpPr>
        <dsp:cNvPr id="0" name=""/>
        <dsp:cNvSpPr/>
      </dsp:nvSpPr>
      <dsp:spPr>
        <a:xfrm>
          <a:off x="7730605" y="90100"/>
          <a:ext cx="432801" cy="432801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A35437-30AC-4F86-BF72-9CDE81B4CC0E}">
      <dsp:nvSpPr>
        <dsp:cNvPr id="0" name=""/>
        <dsp:cNvSpPr/>
      </dsp:nvSpPr>
      <dsp:spPr>
        <a:xfrm rot="5400000">
          <a:off x="8932563" y="-417714"/>
          <a:ext cx="1526944" cy="2540802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DAF0EC-E572-45D2-A8B9-39607D7B0729}">
      <dsp:nvSpPr>
        <dsp:cNvPr id="0" name=""/>
        <dsp:cNvSpPr/>
      </dsp:nvSpPr>
      <dsp:spPr>
        <a:xfrm>
          <a:off x="8677678" y="341437"/>
          <a:ext cx="2293850" cy="2010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Workforce trends and predictions</a:t>
          </a:r>
          <a:endParaRPr lang="en-US" sz="2700" kern="1200" dirty="0"/>
        </a:p>
      </dsp:txBody>
      <dsp:txXfrm>
        <a:off x="8677678" y="341437"/>
        <a:ext cx="2293850" cy="20106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BB49CB-AD16-448A-A5F3-A30A26E4D000}">
      <dsp:nvSpPr>
        <dsp:cNvPr id="0" name=""/>
        <dsp:cNvSpPr/>
      </dsp:nvSpPr>
      <dsp:spPr>
        <a:xfrm>
          <a:off x="1488936" y="99"/>
          <a:ext cx="2220813" cy="222081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Succession Planning</a:t>
          </a:r>
          <a:endParaRPr lang="en-US" sz="2000" kern="1200" dirty="0"/>
        </a:p>
      </dsp:txBody>
      <dsp:txXfrm>
        <a:off x="1814167" y="325330"/>
        <a:ext cx="1570351" cy="1570351"/>
      </dsp:txXfrm>
    </dsp:sp>
    <dsp:sp modelId="{F0C8F647-1D78-4F1A-8D64-87B6B1EFB4D0}">
      <dsp:nvSpPr>
        <dsp:cNvPr id="0" name=""/>
        <dsp:cNvSpPr/>
      </dsp:nvSpPr>
      <dsp:spPr>
        <a:xfrm>
          <a:off x="1955306" y="2401242"/>
          <a:ext cx="1288071" cy="1288071"/>
        </a:xfrm>
        <a:prstGeom prst="mathPlus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2126040" y="2893800"/>
        <a:ext cx="946603" cy="302955"/>
      </dsp:txXfrm>
    </dsp:sp>
    <dsp:sp modelId="{C66884DA-9470-4179-B319-148F9E295F42}">
      <dsp:nvSpPr>
        <dsp:cNvPr id="0" name=""/>
        <dsp:cNvSpPr/>
      </dsp:nvSpPr>
      <dsp:spPr>
        <a:xfrm>
          <a:off x="1488936" y="3869644"/>
          <a:ext cx="2220813" cy="222081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Replacement Planning</a:t>
          </a:r>
          <a:endParaRPr lang="en-US" sz="2000" kern="1200" dirty="0"/>
        </a:p>
      </dsp:txBody>
      <dsp:txXfrm>
        <a:off x="1814167" y="4194875"/>
        <a:ext cx="1570351" cy="1570351"/>
      </dsp:txXfrm>
    </dsp:sp>
    <dsp:sp modelId="{98397FE5-6227-4D8C-B32C-4D1BB625223E}">
      <dsp:nvSpPr>
        <dsp:cNvPr id="0" name=""/>
        <dsp:cNvSpPr/>
      </dsp:nvSpPr>
      <dsp:spPr>
        <a:xfrm>
          <a:off x="4042871" y="2632207"/>
          <a:ext cx="706218" cy="8261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/>
        </a:p>
      </dsp:txBody>
      <dsp:txXfrm>
        <a:off x="4042871" y="2797435"/>
        <a:ext cx="494353" cy="495686"/>
      </dsp:txXfrm>
    </dsp:sp>
    <dsp:sp modelId="{826DE3EF-BCEE-4518-B753-90D7D1835E00}">
      <dsp:nvSpPr>
        <dsp:cNvPr id="0" name=""/>
        <dsp:cNvSpPr/>
      </dsp:nvSpPr>
      <dsp:spPr>
        <a:xfrm>
          <a:off x="5042237" y="824465"/>
          <a:ext cx="4441626" cy="4441626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100" kern="1200" dirty="0" smtClean="0"/>
            <a:t>Agile Workforce</a:t>
          </a:r>
          <a:endParaRPr lang="en-US" sz="5100" kern="1200" dirty="0"/>
        </a:p>
      </dsp:txBody>
      <dsp:txXfrm>
        <a:off x="5692698" y="1474926"/>
        <a:ext cx="3140704" cy="31407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7ECF69-1587-45E2-B316-53D1B6ED6930}">
      <dsp:nvSpPr>
        <dsp:cNvPr id="0" name=""/>
        <dsp:cNvSpPr/>
      </dsp:nvSpPr>
      <dsp:spPr>
        <a:xfrm>
          <a:off x="0" y="380503"/>
          <a:ext cx="10972800" cy="4303800"/>
        </a:xfrm>
        <a:prstGeom prst="rightArrow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804E5E-9269-4E54-843D-4B58C6FA7E97}">
      <dsp:nvSpPr>
        <dsp:cNvPr id="0" name=""/>
        <dsp:cNvSpPr/>
      </dsp:nvSpPr>
      <dsp:spPr>
        <a:xfrm>
          <a:off x="7231439" y="1456453"/>
          <a:ext cx="2644080" cy="2151900"/>
        </a:xfrm>
        <a:prstGeom prst="rect">
          <a:avLst/>
        </a:prstGeom>
        <a:solidFill>
          <a:schemeClr val="lt2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26720" rIns="0" bIns="4267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Stay Current</a:t>
          </a:r>
          <a:endParaRPr lang="en-US" sz="4200" kern="1200" dirty="0"/>
        </a:p>
      </dsp:txBody>
      <dsp:txXfrm>
        <a:off x="7231439" y="1456453"/>
        <a:ext cx="2644080" cy="2151900"/>
      </dsp:txXfrm>
    </dsp:sp>
    <dsp:sp modelId="{54A2B6D8-D029-4E0B-9949-C46C35BC703D}">
      <dsp:nvSpPr>
        <dsp:cNvPr id="0" name=""/>
        <dsp:cNvSpPr/>
      </dsp:nvSpPr>
      <dsp:spPr>
        <a:xfrm>
          <a:off x="4058542" y="1456453"/>
          <a:ext cx="2644080" cy="2151900"/>
        </a:xfrm>
        <a:prstGeom prst="rect">
          <a:avLst/>
        </a:prstGeom>
        <a:solidFill>
          <a:schemeClr val="lt2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26720" rIns="0" bIns="4267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Stay Flexible</a:t>
          </a:r>
          <a:endParaRPr lang="en-US" sz="4200" kern="1200" dirty="0"/>
        </a:p>
      </dsp:txBody>
      <dsp:txXfrm>
        <a:off x="4058542" y="1456453"/>
        <a:ext cx="2644080" cy="2151900"/>
      </dsp:txXfrm>
    </dsp:sp>
    <dsp:sp modelId="{5894A45B-4A72-4245-838A-5CE9C9A294EA}">
      <dsp:nvSpPr>
        <dsp:cNvPr id="0" name=""/>
        <dsp:cNvSpPr/>
      </dsp:nvSpPr>
      <dsp:spPr>
        <a:xfrm>
          <a:off x="885646" y="1456453"/>
          <a:ext cx="2644080" cy="2151900"/>
        </a:xfrm>
        <a:prstGeom prst="rect">
          <a:avLst/>
        </a:prstGeom>
        <a:solidFill>
          <a:schemeClr val="lt2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426720" rIns="0" bIns="4267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Stay on Track</a:t>
          </a:r>
          <a:endParaRPr lang="en-US" sz="4200" kern="1200" dirty="0"/>
        </a:p>
      </dsp:txBody>
      <dsp:txXfrm>
        <a:off x="885646" y="1456453"/>
        <a:ext cx="2644080" cy="21519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8131F4-F1D6-484F-804D-6826E8D5622D}">
      <dsp:nvSpPr>
        <dsp:cNvPr id="0" name=""/>
        <dsp:cNvSpPr/>
      </dsp:nvSpPr>
      <dsp:spPr>
        <a:xfrm>
          <a:off x="4310043" y="3146585"/>
          <a:ext cx="2333662" cy="233366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smtClean="0"/>
            <a:t>Metrics</a:t>
          </a:r>
          <a:endParaRPr lang="en-US" sz="3800" kern="1200" dirty="0"/>
        </a:p>
      </dsp:txBody>
      <dsp:txXfrm>
        <a:off x="4651800" y="3488342"/>
        <a:ext cx="1650148" cy="1650148"/>
      </dsp:txXfrm>
    </dsp:sp>
    <dsp:sp modelId="{B348BFCD-0D93-4C11-AA96-816B7E46215B}">
      <dsp:nvSpPr>
        <dsp:cNvPr id="0" name=""/>
        <dsp:cNvSpPr/>
      </dsp:nvSpPr>
      <dsp:spPr>
        <a:xfrm rot="10800000">
          <a:off x="2051186" y="3980869"/>
          <a:ext cx="2134620" cy="665093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C95818E-4610-44BE-BF58-13C439B7A101}">
      <dsp:nvSpPr>
        <dsp:cNvPr id="0" name=""/>
        <dsp:cNvSpPr/>
      </dsp:nvSpPr>
      <dsp:spPr>
        <a:xfrm>
          <a:off x="942696" y="3426625"/>
          <a:ext cx="2216979" cy="1773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Potential</a:t>
          </a:r>
          <a:endParaRPr lang="en-US" sz="2800" kern="1200" dirty="0"/>
        </a:p>
      </dsp:txBody>
      <dsp:txXfrm>
        <a:off x="994642" y="3478571"/>
        <a:ext cx="2113087" cy="1669691"/>
      </dsp:txXfrm>
    </dsp:sp>
    <dsp:sp modelId="{34E0B258-7237-4371-A64C-74451EFC3070}">
      <dsp:nvSpPr>
        <dsp:cNvPr id="0" name=""/>
        <dsp:cNvSpPr/>
      </dsp:nvSpPr>
      <dsp:spPr>
        <a:xfrm rot="13500000">
          <a:off x="2741939" y="2313244"/>
          <a:ext cx="2134620" cy="665093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7499602-4127-42FF-B35B-402F162F95CD}">
      <dsp:nvSpPr>
        <dsp:cNvPr id="0" name=""/>
        <dsp:cNvSpPr/>
      </dsp:nvSpPr>
      <dsp:spPr>
        <a:xfrm>
          <a:off x="1946057" y="1004297"/>
          <a:ext cx="2216979" cy="1773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Readiness</a:t>
          </a:r>
          <a:endParaRPr lang="en-US" sz="2800" kern="1200" dirty="0"/>
        </a:p>
      </dsp:txBody>
      <dsp:txXfrm>
        <a:off x="1998003" y="1056243"/>
        <a:ext cx="2113087" cy="1669691"/>
      </dsp:txXfrm>
    </dsp:sp>
    <dsp:sp modelId="{D45B3362-86EF-4668-B003-565CCD5FF9B1}">
      <dsp:nvSpPr>
        <dsp:cNvPr id="0" name=""/>
        <dsp:cNvSpPr/>
      </dsp:nvSpPr>
      <dsp:spPr>
        <a:xfrm rot="16200000">
          <a:off x="4409564" y="1622491"/>
          <a:ext cx="2134620" cy="665093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32571D2-AF16-4C66-918D-35091C7B9248}">
      <dsp:nvSpPr>
        <dsp:cNvPr id="0" name=""/>
        <dsp:cNvSpPr/>
      </dsp:nvSpPr>
      <dsp:spPr>
        <a:xfrm>
          <a:off x="4368385" y="936"/>
          <a:ext cx="2216979" cy="1773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Risk of Loss</a:t>
          </a:r>
          <a:endParaRPr lang="en-US" sz="2800" kern="1200" dirty="0"/>
        </a:p>
      </dsp:txBody>
      <dsp:txXfrm>
        <a:off x="4420331" y="52882"/>
        <a:ext cx="2113087" cy="1669691"/>
      </dsp:txXfrm>
    </dsp:sp>
    <dsp:sp modelId="{E201C07E-48A0-476A-AC07-2B88198B5328}">
      <dsp:nvSpPr>
        <dsp:cNvPr id="0" name=""/>
        <dsp:cNvSpPr/>
      </dsp:nvSpPr>
      <dsp:spPr>
        <a:xfrm rot="18900000">
          <a:off x="6077190" y="2313244"/>
          <a:ext cx="2134620" cy="665093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6F05487-FEAF-4BA7-A20B-DD3958AAAFF5}">
      <dsp:nvSpPr>
        <dsp:cNvPr id="0" name=""/>
        <dsp:cNvSpPr/>
      </dsp:nvSpPr>
      <dsp:spPr>
        <a:xfrm>
          <a:off x="6790713" y="1004297"/>
          <a:ext cx="2216979" cy="1773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Impact of Loss</a:t>
          </a:r>
          <a:endParaRPr lang="en-US" sz="2800" kern="1200" dirty="0"/>
        </a:p>
      </dsp:txBody>
      <dsp:txXfrm>
        <a:off x="6842659" y="1056243"/>
        <a:ext cx="2113087" cy="1669691"/>
      </dsp:txXfrm>
    </dsp:sp>
    <dsp:sp modelId="{20A52080-E09B-4D8E-8BD6-4B0F9CA8BCF3}">
      <dsp:nvSpPr>
        <dsp:cNvPr id="0" name=""/>
        <dsp:cNvSpPr/>
      </dsp:nvSpPr>
      <dsp:spPr>
        <a:xfrm>
          <a:off x="6767943" y="3980869"/>
          <a:ext cx="2134620" cy="665093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416B75-0EC0-4AC9-B16E-EA5166A24E04}">
      <dsp:nvSpPr>
        <dsp:cNvPr id="0" name=""/>
        <dsp:cNvSpPr/>
      </dsp:nvSpPr>
      <dsp:spPr>
        <a:xfrm>
          <a:off x="7794074" y="3426625"/>
          <a:ext cx="2216979" cy="17735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Performance</a:t>
          </a:r>
          <a:endParaRPr lang="en-US" sz="2800" kern="1200" dirty="0"/>
        </a:p>
      </dsp:txBody>
      <dsp:txXfrm>
        <a:off x="7846020" y="3478571"/>
        <a:ext cx="2113087" cy="16696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3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SUCCESSION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Anita Orozco, PhD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11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4324289"/>
              </p:ext>
            </p:extLst>
          </p:nvPr>
        </p:nvGraphicFramePr>
        <p:xfrm>
          <a:off x="628650" y="644980"/>
          <a:ext cx="10953750" cy="5481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2833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779" y="2212521"/>
            <a:ext cx="11740242" cy="3913643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What we covered</a:t>
            </a:r>
          </a:p>
          <a:p>
            <a:pPr algn="ctr"/>
            <a:r>
              <a:rPr lang="en-US" sz="4400" dirty="0" smtClean="0"/>
              <a:t>What we want to do for our organizations</a:t>
            </a:r>
          </a:p>
          <a:p>
            <a:pPr algn="ctr"/>
            <a:r>
              <a:rPr lang="en-US" sz="4400" dirty="0" smtClean="0"/>
              <a:t>Why it is important for our organizations</a:t>
            </a:r>
          </a:p>
          <a:p>
            <a:pPr algn="ctr"/>
            <a:r>
              <a:rPr lang="en-US" sz="4400" dirty="0" smtClean="0"/>
              <a:t>Questions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681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19773" y="133991"/>
            <a:ext cx="8911687" cy="128089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691141" y="1338747"/>
            <a:ext cx="8915400" cy="513581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Why </a:t>
            </a:r>
            <a:r>
              <a:rPr lang="en-US" dirty="0"/>
              <a:t>Bother with Succession </a:t>
            </a:r>
            <a:r>
              <a:rPr lang="en-US" dirty="0" smtClean="0"/>
              <a:t>Planning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Why </a:t>
            </a:r>
            <a:r>
              <a:rPr lang="en-US" dirty="0"/>
              <a:t>is it important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What </a:t>
            </a:r>
            <a:r>
              <a:rPr lang="en-US" dirty="0"/>
              <a:t>happens if we don’t do </a:t>
            </a:r>
            <a:r>
              <a:rPr lang="en-US" dirty="0" smtClean="0"/>
              <a:t>it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How </a:t>
            </a:r>
            <a:r>
              <a:rPr lang="en-US" dirty="0"/>
              <a:t>does Succession differ from Replacement </a:t>
            </a:r>
            <a:r>
              <a:rPr lang="en-US" dirty="0" smtClean="0"/>
              <a:t>Planning</a:t>
            </a:r>
            <a:r>
              <a:rPr lang="en-US" dirty="0"/>
              <a:t> 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Develop </a:t>
            </a:r>
            <a:r>
              <a:rPr lang="en-US" dirty="0"/>
              <a:t>the Plan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Job </a:t>
            </a:r>
            <a:r>
              <a:rPr lang="en-US" dirty="0"/>
              <a:t>analysis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How </a:t>
            </a:r>
            <a:r>
              <a:rPr lang="en-US" dirty="0"/>
              <a:t>to choose the right </a:t>
            </a:r>
            <a:r>
              <a:rPr lang="en-US" dirty="0" smtClean="0"/>
              <a:t>position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What </a:t>
            </a:r>
            <a:r>
              <a:rPr lang="en-US" dirty="0"/>
              <a:t>to include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Manage </a:t>
            </a:r>
            <a:r>
              <a:rPr lang="en-US" dirty="0"/>
              <a:t>the change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Execute </a:t>
            </a:r>
            <a:r>
              <a:rPr lang="en-US" dirty="0"/>
              <a:t>the Plan	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Responsibilities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Training</a:t>
            </a:r>
            <a:r>
              <a:rPr lang="en-US" dirty="0"/>
              <a:t>, Mentoring and </a:t>
            </a:r>
            <a:r>
              <a:rPr lang="en-US" dirty="0" smtClean="0"/>
              <a:t>Selecting</a:t>
            </a:r>
            <a:r>
              <a:rPr lang="en-US" dirty="0"/>
              <a:t> 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Evaluate the </a:t>
            </a:r>
            <a:r>
              <a:rPr lang="en-US" dirty="0" smtClean="0"/>
              <a:t>Plan</a:t>
            </a:r>
            <a:r>
              <a:rPr lang="en-US" dirty="0"/>
              <a:t> 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Success metrics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Updating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51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Succession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8029" y="2090057"/>
            <a:ext cx="7805058" cy="4036107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Identifying high potential employees, evaluating and improving their skills and abilities in order to prepare them for advancement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Into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Short-term </a:t>
            </a:r>
            <a:r>
              <a:rPr lang="en-US" dirty="0" smtClean="0"/>
              <a:t>or </a:t>
            </a:r>
            <a:r>
              <a:rPr lang="en-US" dirty="0" smtClean="0"/>
              <a:t>Long-term, </a:t>
            </a:r>
            <a:r>
              <a:rPr lang="en-US" dirty="0" smtClean="0"/>
              <a:t>business-critical positions</a:t>
            </a:r>
          </a:p>
        </p:txBody>
      </p:sp>
    </p:spTree>
    <p:extLst>
      <p:ext uri="{BB962C8B-B14F-4D97-AF65-F5344CB8AC3E}">
        <p14:creationId xmlns:p14="http://schemas.microsoft.com/office/powerpoint/2010/main" val="376087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950072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0597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95993" y="514668"/>
            <a:ext cx="10393136" cy="5877649"/>
            <a:chOff x="1651264" y="514668"/>
            <a:chExt cx="9373895" cy="5877649"/>
          </a:xfrm>
        </p:grpSpPr>
        <p:sp>
          <p:nvSpPr>
            <p:cNvPr id="8" name="Freeform 7"/>
            <p:cNvSpPr/>
            <p:nvPr/>
          </p:nvSpPr>
          <p:spPr>
            <a:xfrm>
              <a:off x="5135387" y="514668"/>
              <a:ext cx="2450942" cy="2178844"/>
            </a:xfrm>
            <a:custGeom>
              <a:avLst/>
              <a:gdLst>
                <a:gd name="connsiteX0" fmla="*/ 0 w 2178843"/>
                <a:gd name="connsiteY0" fmla="*/ 947797 h 1895594"/>
                <a:gd name="connsiteX1" fmla="*/ 473899 w 2178843"/>
                <a:gd name="connsiteY1" fmla="*/ 0 h 1895594"/>
                <a:gd name="connsiteX2" fmla="*/ 1704945 w 2178843"/>
                <a:gd name="connsiteY2" fmla="*/ 0 h 1895594"/>
                <a:gd name="connsiteX3" fmla="*/ 2178843 w 2178843"/>
                <a:gd name="connsiteY3" fmla="*/ 947797 h 1895594"/>
                <a:gd name="connsiteX4" fmla="*/ 1704945 w 2178843"/>
                <a:gd name="connsiteY4" fmla="*/ 1895594 h 1895594"/>
                <a:gd name="connsiteX5" fmla="*/ 473899 w 2178843"/>
                <a:gd name="connsiteY5" fmla="*/ 1895594 h 1895594"/>
                <a:gd name="connsiteX6" fmla="*/ 0 w 2178843"/>
                <a:gd name="connsiteY6" fmla="*/ 947797 h 1895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843" h="1895594">
                  <a:moveTo>
                    <a:pt x="1089422" y="0"/>
                  </a:moveTo>
                  <a:lnTo>
                    <a:pt x="2178842" y="412293"/>
                  </a:lnTo>
                  <a:lnTo>
                    <a:pt x="2178842" y="1483302"/>
                  </a:lnTo>
                  <a:lnTo>
                    <a:pt x="1089422" y="1895594"/>
                  </a:lnTo>
                  <a:lnTo>
                    <a:pt x="1" y="1483302"/>
                  </a:lnTo>
                  <a:lnTo>
                    <a:pt x="1" y="412293"/>
                  </a:lnTo>
                  <a:lnTo>
                    <a:pt x="1089422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3977" tIns="408117" rIns="363978" bIns="4081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Avoid Costs</a:t>
              </a:r>
              <a:endParaRPr lang="en-US" sz="1800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7820650" y="950437"/>
              <a:ext cx="3204509" cy="1307306"/>
            </a:xfrm>
            <a:custGeom>
              <a:avLst/>
              <a:gdLst>
                <a:gd name="connsiteX0" fmla="*/ 0 w 4422891"/>
                <a:gd name="connsiteY0" fmla="*/ 0 h 1307306"/>
                <a:gd name="connsiteX1" fmla="*/ 4422891 w 4422891"/>
                <a:gd name="connsiteY1" fmla="*/ 0 h 1307306"/>
                <a:gd name="connsiteX2" fmla="*/ 4422891 w 4422891"/>
                <a:gd name="connsiteY2" fmla="*/ 1307306 h 1307306"/>
                <a:gd name="connsiteX3" fmla="*/ 0 w 4422891"/>
                <a:gd name="connsiteY3" fmla="*/ 1307306 h 1307306"/>
                <a:gd name="connsiteX4" fmla="*/ 0 w 4422891"/>
                <a:gd name="connsiteY4" fmla="*/ 0 h 130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22891" h="1307306">
                  <a:moveTo>
                    <a:pt x="0" y="0"/>
                  </a:moveTo>
                  <a:lnTo>
                    <a:pt x="4422891" y="0"/>
                  </a:lnTo>
                  <a:lnTo>
                    <a:pt x="4422891" y="1307306"/>
                  </a:lnTo>
                  <a:lnTo>
                    <a:pt x="0" y="130730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Extended vacancies, stability</a:t>
              </a:r>
              <a:endParaRPr lang="en-US" sz="1800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4004415" y="2364070"/>
              <a:ext cx="2641312" cy="2285172"/>
            </a:xfrm>
            <a:custGeom>
              <a:avLst/>
              <a:gdLst>
                <a:gd name="connsiteX0" fmla="*/ 0 w 2178843"/>
                <a:gd name="connsiteY0" fmla="*/ 1092260 h 2184520"/>
                <a:gd name="connsiteX1" fmla="*/ 544711 w 2178843"/>
                <a:gd name="connsiteY1" fmla="*/ 1 h 2184520"/>
                <a:gd name="connsiteX2" fmla="*/ 1634132 w 2178843"/>
                <a:gd name="connsiteY2" fmla="*/ 1 h 2184520"/>
                <a:gd name="connsiteX3" fmla="*/ 2178843 w 2178843"/>
                <a:gd name="connsiteY3" fmla="*/ 1092260 h 2184520"/>
                <a:gd name="connsiteX4" fmla="*/ 1634132 w 2178843"/>
                <a:gd name="connsiteY4" fmla="*/ 2184519 h 2184520"/>
                <a:gd name="connsiteX5" fmla="*/ 544711 w 2178843"/>
                <a:gd name="connsiteY5" fmla="*/ 2184519 h 2184520"/>
                <a:gd name="connsiteX6" fmla="*/ 0 w 2178843"/>
                <a:gd name="connsiteY6" fmla="*/ 1092260 h 2184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843" h="2184520">
                  <a:moveTo>
                    <a:pt x="1089422" y="1"/>
                  </a:moveTo>
                  <a:lnTo>
                    <a:pt x="2178842" y="546131"/>
                  </a:lnTo>
                  <a:lnTo>
                    <a:pt x="2178842" y="1638389"/>
                  </a:lnTo>
                  <a:lnTo>
                    <a:pt x="1089422" y="2184519"/>
                  </a:lnTo>
                  <a:lnTo>
                    <a:pt x="1" y="1638389"/>
                  </a:lnTo>
                  <a:lnTo>
                    <a:pt x="1" y="546131"/>
                  </a:lnTo>
                  <a:lnTo>
                    <a:pt x="1089422" y="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32668" tIns="431722" rIns="432667" bIns="43172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Meaningful Opportunities</a:t>
              </a:r>
              <a:endParaRPr lang="en-US" sz="1800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1651264" y="2799839"/>
              <a:ext cx="2353151" cy="1307306"/>
            </a:xfrm>
            <a:custGeom>
              <a:avLst/>
              <a:gdLst>
                <a:gd name="connsiteX0" fmla="*/ 0 w 2353151"/>
                <a:gd name="connsiteY0" fmla="*/ 0 h 1307306"/>
                <a:gd name="connsiteX1" fmla="*/ 2353151 w 2353151"/>
                <a:gd name="connsiteY1" fmla="*/ 0 h 1307306"/>
                <a:gd name="connsiteX2" fmla="*/ 2353151 w 2353151"/>
                <a:gd name="connsiteY2" fmla="*/ 1307306 h 1307306"/>
                <a:gd name="connsiteX3" fmla="*/ 0 w 2353151"/>
                <a:gd name="connsiteY3" fmla="*/ 1307306 h 1307306"/>
                <a:gd name="connsiteX4" fmla="*/ 0 w 2353151"/>
                <a:gd name="connsiteY4" fmla="*/ 0 h 130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3151" h="1307306">
                  <a:moveTo>
                    <a:pt x="0" y="0"/>
                  </a:moveTo>
                  <a:lnTo>
                    <a:pt x="2353151" y="0"/>
                  </a:lnTo>
                  <a:lnTo>
                    <a:pt x="2353151" y="1307306"/>
                  </a:lnTo>
                  <a:lnTo>
                    <a:pt x="0" y="130730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Target key leadership positions at varying levels</a:t>
              </a:r>
              <a:endParaRPr lang="en-US" sz="1800" kern="1200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633212" y="4213473"/>
              <a:ext cx="2372859" cy="2178844"/>
            </a:xfrm>
            <a:custGeom>
              <a:avLst/>
              <a:gdLst>
                <a:gd name="connsiteX0" fmla="*/ 0 w 2178843"/>
                <a:gd name="connsiteY0" fmla="*/ 947797 h 1895594"/>
                <a:gd name="connsiteX1" fmla="*/ 473899 w 2178843"/>
                <a:gd name="connsiteY1" fmla="*/ 0 h 1895594"/>
                <a:gd name="connsiteX2" fmla="*/ 1704945 w 2178843"/>
                <a:gd name="connsiteY2" fmla="*/ 0 h 1895594"/>
                <a:gd name="connsiteX3" fmla="*/ 2178843 w 2178843"/>
                <a:gd name="connsiteY3" fmla="*/ 947797 h 1895594"/>
                <a:gd name="connsiteX4" fmla="*/ 1704945 w 2178843"/>
                <a:gd name="connsiteY4" fmla="*/ 1895594 h 1895594"/>
                <a:gd name="connsiteX5" fmla="*/ 473899 w 2178843"/>
                <a:gd name="connsiteY5" fmla="*/ 1895594 h 1895594"/>
                <a:gd name="connsiteX6" fmla="*/ 0 w 2178843"/>
                <a:gd name="connsiteY6" fmla="*/ 947797 h 1895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843" h="1895594">
                  <a:moveTo>
                    <a:pt x="1089422" y="0"/>
                  </a:moveTo>
                  <a:lnTo>
                    <a:pt x="2178842" y="412293"/>
                  </a:lnTo>
                  <a:lnTo>
                    <a:pt x="2178842" y="1483302"/>
                  </a:lnTo>
                  <a:lnTo>
                    <a:pt x="1089422" y="1895594"/>
                  </a:lnTo>
                  <a:lnTo>
                    <a:pt x="1" y="1483302"/>
                  </a:lnTo>
                  <a:lnTo>
                    <a:pt x="1" y="412293"/>
                  </a:lnTo>
                  <a:lnTo>
                    <a:pt x="1089422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3977" tIns="408117" rIns="363978" bIns="4081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Diverse Workforce</a:t>
              </a:r>
              <a:endParaRPr lang="en-US" sz="1800" kern="1200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8293238" y="4629533"/>
              <a:ext cx="2431589" cy="1307306"/>
            </a:xfrm>
            <a:custGeom>
              <a:avLst/>
              <a:gdLst>
                <a:gd name="connsiteX0" fmla="*/ 0 w 2431589"/>
                <a:gd name="connsiteY0" fmla="*/ 0 h 1307306"/>
                <a:gd name="connsiteX1" fmla="*/ 2431589 w 2431589"/>
                <a:gd name="connsiteY1" fmla="*/ 0 h 1307306"/>
                <a:gd name="connsiteX2" fmla="*/ 2431589 w 2431589"/>
                <a:gd name="connsiteY2" fmla="*/ 1307306 h 1307306"/>
                <a:gd name="connsiteX3" fmla="*/ 0 w 2431589"/>
                <a:gd name="connsiteY3" fmla="*/ 1307306 h 1307306"/>
                <a:gd name="connsiteX4" fmla="*/ 0 w 2431589"/>
                <a:gd name="connsiteY4" fmla="*/ 0 h 130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31589" h="1307306">
                  <a:moveTo>
                    <a:pt x="0" y="0"/>
                  </a:moveTo>
                  <a:lnTo>
                    <a:pt x="2431589" y="0"/>
                  </a:lnTo>
                  <a:lnTo>
                    <a:pt x="2431589" y="1307306"/>
                  </a:lnTo>
                  <a:lnTo>
                    <a:pt x="0" y="130730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Enables the decision-makers to look at the future of the organization</a:t>
              </a:r>
              <a:endParaRPr lang="en-US" sz="1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96897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748091"/>
              </p:ext>
            </p:extLst>
          </p:nvPr>
        </p:nvGraphicFramePr>
        <p:xfrm>
          <a:off x="609600" y="408214"/>
          <a:ext cx="10972800" cy="6090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8516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business priorities, goals and challenges</a:t>
            </a:r>
          </a:p>
          <a:p>
            <a:r>
              <a:rPr lang="en-US" dirty="0" smtClean="0"/>
              <a:t>Key positions</a:t>
            </a:r>
          </a:p>
          <a:p>
            <a:r>
              <a:rPr lang="en-US" dirty="0" smtClean="0"/>
              <a:t>Job analysis</a:t>
            </a:r>
          </a:p>
          <a:p>
            <a:r>
              <a:rPr lang="en-US" dirty="0" smtClean="0"/>
              <a:t>People analysis</a:t>
            </a:r>
          </a:p>
          <a:p>
            <a:r>
              <a:rPr lang="en-US" dirty="0" smtClean="0"/>
              <a:t>Tools</a:t>
            </a:r>
          </a:p>
          <a:p>
            <a:pPr lvl="1"/>
            <a:r>
              <a:rPr lang="en-US" dirty="0" smtClean="0"/>
              <a:t>9 – box </a:t>
            </a:r>
          </a:p>
          <a:p>
            <a:pPr lvl="1"/>
            <a:r>
              <a:rPr lang="en-US" dirty="0" smtClean="0"/>
              <a:t>Risk Assessment</a:t>
            </a:r>
          </a:p>
          <a:p>
            <a:pPr lvl="1"/>
            <a:r>
              <a:rPr lang="en-US" dirty="0" smtClean="0"/>
              <a:t>Accept/Manage/Mitigate</a:t>
            </a:r>
          </a:p>
          <a:p>
            <a:pPr lvl="1"/>
            <a:r>
              <a:rPr lang="en-US" dirty="0" smtClean="0"/>
              <a:t>Successor Assessment</a:t>
            </a:r>
          </a:p>
          <a:p>
            <a:pPr lvl="1"/>
            <a:r>
              <a:rPr lang="en-US" dirty="0" smtClean="0"/>
              <a:t>365-degree feedback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05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9 box gr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358" y="534217"/>
            <a:ext cx="8882742" cy="6119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341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462" y="1526721"/>
            <a:ext cx="8537171" cy="955222"/>
          </a:xfrm>
        </p:spPr>
        <p:txBody>
          <a:bodyPr/>
          <a:lstStyle/>
          <a:p>
            <a:r>
              <a:rPr lang="en-US" dirty="0" smtClean="0"/>
              <a:t>EXECUTE THE PLAN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297288"/>
              </p:ext>
            </p:extLst>
          </p:nvPr>
        </p:nvGraphicFramePr>
        <p:xfrm>
          <a:off x="544285" y="1053194"/>
          <a:ext cx="10972800" cy="5064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826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118</TotalTime>
  <Words>175</Words>
  <Application>Microsoft Office PowerPoint</Application>
  <PresentationFormat>Custom</PresentationFormat>
  <Paragraphs>63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Executive</vt:lpstr>
      <vt:lpstr>SUCCESSION PLANNING</vt:lpstr>
      <vt:lpstr>AGENDA</vt:lpstr>
      <vt:lpstr>What is Succession Planning</vt:lpstr>
      <vt:lpstr>PowerPoint Presentation</vt:lpstr>
      <vt:lpstr>PowerPoint Presentation</vt:lpstr>
      <vt:lpstr>PowerPoint Presentation</vt:lpstr>
      <vt:lpstr>DEVELOP THE PLAN</vt:lpstr>
      <vt:lpstr>PowerPoint Presentation</vt:lpstr>
      <vt:lpstr>EXECUTE THE PLAN</vt:lpstr>
      <vt:lpstr>PowerPoint Presentation</vt:lpstr>
      <vt:lpstr>FINAL WORDS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SUCCESSION PLANNING</dc:title>
  <dc:creator>A Orozco</dc:creator>
  <cp:lastModifiedBy>Orozco, Anita</cp:lastModifiedBy>
  <cp:revision>12</cp:revision>
  <dcterms:created xsi:type="dcterms:W3CDTF">2017-10-26T00:36:47Z</dcterms:created>
  <dcterms:modified xsi:type="dcterms:W3CDTF">2017-11-09T15:33:00Z</dcterms:modified>
</cp:coreProperties>
</file>